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1" r:id="rId2"/>
    <p:sldMasterId id="2147483693" r:id="rId3"/>
  </p:sldMasterIdLst>
  <p:notesMasterIdLst>
    <p:notesMasterId r:id="rId18"/>
  </p:notesMasterIdLst>
  <p:handoutMasterIdLst>
    <p:handoutMasterId r:id="rId19"/>
  </p:handoutMasterIdLst>
  <p:sldIdLst>
    <p:sldId id="257" r:id="rId4"/>
    <p:sldId id="289" r:id="rId5"/>
    <p:sldId id="290" r:id="rId6"/>
    <p:sldId id="291" r:id="rId7"/>
    <p:sldId id="312" r:id="rId8"/>
    <p:sldId id="282" r:id="rId9"/>
    <p:sldId id="317" r:id="rId10"/>
    <p:sldId id="258" r:id="rId11"/>
    <p:sldId id="300" r:id="rId12"/>
    <p:sldId id="303" r:id="rId13"/>
    <p:sldId id="314" r:id="rId14"/>
    <p:sldId id="315" r:id="rId15"/>
    <p:sldId id="311" r:id="rId16"/>
    <p:sldId id="264"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780"/>
    <a:srgbClr val="FFFFFF"/>
    <a:srgbClr val="FFE0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0C0DC3-259E-489F-A099-59C343C363FD}" v="1" dt="2021-04-27T03:12:25.2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64642" autoAdjust="0"/>
  </p:normalViewPr>
  <p:slideViewPr>
    <p:cSldViewPr snapToGrid="0" snapToObjects="1">
      <p:cViewPr varScale="1">
        <p:scale>
          <a:sx n="57" d="100"/>
          <a:sy n="57" d="100"/>
        </p:scale>
        <p:origin x="1524" y="36"/>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296"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 Zhihao" userId="4a4b8ddf0d9503d6" providerId="LiveId" clId="{2C0C0DC3-259E-489F-A099-59C343C363FD}"/>
    <pc:docChg chg="modSld">
      <pc:chgData name="Bai Zhihao" userId="4a4b8ddf0d9503d6" providerId="LiveId" clId="{2C0C0DC3-259E-489F-A099-59C343C363FD}" dt="2021-04-28T16:39:45.709" v="6" actId="20577"/>
      <pc:docMkLst>
        <pc:docMk/>
      </pc:docMkLst>
      <pc:sldChg chg="modNotesTx">
        <pc:chgData name="Bai Zhihao" userId="4a4b8ddf0d9503d6" providerId="LiveId" clId="{2C0C0DC3-259E-489F-A099-59C343C363FD}" dt="2021-04-28T16:39:45.709" v="6" actId="20577"/>
        <pc:sldMkLst>
          <pc:docMk/>
          <pc:sldMk cId="32959924" sldId="258"/>
        </pc:sldMkLst>
      </pc:sldChg>
      <pc:sldChg chg="modAnim">
        <pc:chgData name="Bai Zhihao" userId="4a4b8ddf0d9503d6" providerId="LiveId" clId="{2C0C0DC3-259E-489F-A099-59C343C363FD}" dt="2021-04-27T03:12:25.273" v="3"/>
        <pc:sldMkLst>
          <pc:docMk/>
          <pc:sldMk cId="1572619889" sldId="317"/>
        </pc:sldMkLst>
      </pc:sldChg>
    </pc:docChg>
  </pc:docChgLst>
  <pc:docChgLst>
    <pc:chgData name="Bai Zhihao" userId="4a4b8ddf0d9503d6" providerId="LiveId" clId="{5646A9DC-668B-4368-ABB2-CD8A3621635A}"/>
    <pc:docChg chg="undo redo custSel addSld delSld modSld">
      <pc:chgData name="Bai Zhihao" userId="4a4b8ddf0d9503d6" providerId="LiveId" clId="{5646A9DC-668B-4368-ABB2-CD8A3621635A}" dt="2021-04-27T02:24:54.191" v="4938"/>
      <pc:docMkLst>
        <pc:docMk/>
      </pc:docMkLst>
      <pc:sldChg chg="modTransition modNotesTx">
        <pc:chgData name="Bai Zhihao" userId="4a4b8ddf0d9503d6" providerId="LiveId" clId="{5646A9DC-668B-4368-ABB2-CD8A3621635A}" dt="2021-04-22T04:44:13.727" v="4246"/>
        <pc:sldMkLst>
          <pc:docMk/>
          <pc:sldMk cId="3623083226" sldId="257"/>
        </pc:sldMkLst>
      </pc:sldChg>
      <pc:sldChg chg="modSp modTransition modAnim modNotesTx">
        <pc:chgData name="Bai Zhihao" userId="4a4b8ddf0d9503d6" providerId="LiveId" clId="{5646A9DC-668B-4368-ABB2-CD8A3621635A}" dt="2021-04-27T01:57:25.691" v="4918" actId="20577"/>
        <pc:sldMkLst>
          <pc:docMk/>
          <pc:sldMk cId="32959924" sldId="258"/>
        </pc:sldMkLst>
        <pc:spChg chg="mod">
          <ac:chgData name="Bai Zhihao" userId="4a4b8ddf0d9503d6" providerId="LiveId" clId="{5646A9DC-668B-4368-ABB2-CD8A3621635A}" dt="2021-04-22T03:33:49.828" v="3067"/>
          <ac:spMkLst>
            <pc:docMk/>
            <pc:sldMk cId="32959924" sldId="258"/>
            <ac:spMk id="2" creationId="{B50EDFDF-6239-4A05-85F2-DD062841643E}"/>
          </ac:spMkLst>
        </pc:spChg>
      </pc:sldChg>
      <pc:sldChg chg="del">
        <pc:chgData name="Bai Zhihao" userId="4a4b8ddf0d9503d6" providerId="LiveId" clId="{5646A9DC-668B-4368-ABB2-CD8A3621635A}" dt="2021-04-22T01:53:10.589" v="9" actId="47"/>
        <pc:sldMkLst>
          <pc:docMk/>
          <pc:sldMk cId="1646041091" sldId="260"/>
        </pc:sldMkLst>
      </pc:sldChg>
      <pc:sldChg chg="del">
        <pc:chgData name="Bai Zhihao" userId="4a4b8ddf0d9503d6" providerId="LiveId" clId="{5646A9DC-668B-4368-ABB2-CD8A3621635A}" dt="2021-04-22T01:53:27.835" v="13" actId="47"/>
        <pc:sldMkLst>
          <pc:docMk/>
          <pc:sldMk cId="3919575307" sldId="262"/>
        </pc:sldMkLst>
      </pc:sldChg>
      <pc:sldChg chg="modTransition modNotesTx">
        <pc:chgData name="Bai Zhihao" userId="4a4b8ddf0d9503d6" providerId="LiveId" clId="{5646A9DC-668B-4368-ABB2-CD8A3621635A}" dt="2021-04-22T04:44:13.727" v="4246"/>
        <pc:sldMkLst>
          <pc:docMk/>
          <pc:sldMk cId="1895828603" sldId="264"/>
        </pc:sldMkLst>
      </pc:sldChg>
      <pc:sldChg chg="del">
        <pc:chgData name="Bai Zhihao" userId="4a4b8ddf0d9503d6" providerId="LiveId" clId="{5646A9DC-668B-4368-ABB2-CD8A3621635A}" dt="2021-04-22T01:52:06.023" v="2" actId="47"/>
        <pc:sldMkLst>
          <pc:docMk/>
          <pc:sldMk cId="4140022706" sldId="267"/>
        </pc:sldMkLst>
      </pc:sldChg>
      <pc:sldChg chg="addSp delSp del mod modTransition modAnim modNotesTx">
        <pc:chgData name="Bai Zhihao" userId="4a4b8ddf0d9503d6" providerId="LiveId" clId="{5646A9DC-668B-4368-ABB2-CD8A3621635A}" dt="2021-04-22T05:52:40.711" v="4382" actId="47"/>
        <pc:sldMkLst>
          <pc:docMk/>
          <pc:sldMk cId="2512536975" sldId="270"/>
        </pc:sldMkLst>
        <pc:spChg chg="add del">
          <ac:chgData name="Bai Zhihao" userId="4a4b8ddf0d9503d6" providerId="LiveId" clId="{5646A9DC-668B-4368-ABB2-CD8A3621635A}" dt="2021-04-22T04:41:29.618" v="4240" actId="22"/>
          <ac:spMkLst>
            <pc:docMk/>
            <pc:sldMk cId="2512536975" sldId="270"/>
            <ac:spMk id="12" creationId="{C84048D3-2605-474D-A951-7EF2CE85DAB6}"/>
          </ac:spMkLst>
        </pc:spChg>
      </pc:sldChg>
      <pc:sldChg chg="del">
        <pc:chgData name="Bai Zhihao" userId="4a4b8ddf0d9503d6" providerId="LiveId" clId="{5646A9DC-668B-4368-ABB2-CD8A3621635A}" dt="2021-04-22T01:52:57.924" v="8" actId="47"/>
        <pc:sldMkLst>
          <pc:docMk/>
          <pc:sldMk cId="1456076564" sldId="277"/>
        </pc:sldMkLst>
      </pc:sldChg>
      <pc:sldChg chg="del">
        <pc:chgData name="Bai Zhihao" userId="4a4b8ddf0d9503d6" providerId="LiveId" clId="{5646A9DC-668B-4368-ABB2-CD8A3621635A}" dt="2021-04-22T01:53:25.159" v="12" actId="47"/>
        <pc:sldMkLst>
          <pc:docMk/>
          <pc:sldMk cId="3298186677" sldId="278"/>
        </pc:sldMkLst>
      </pc:sldChg>
      <pc:sldChg chg="del">
        <pc:chgData name="Bai Zhihao" userId="4a4b8ddf0d9503d6" providerId="LiveId" clId="{5646A9DC-668B-4368-ABB2-CD8A3621635A}" dt="2021-04-22T01:53:21.399" v="10" actId="47"/>
        <pc:sldMkLst>
          <pc:docMk/>
          <pc:sldMk cId="1715721388" sldId="279"/>
        </pc:sldMkLst>
      </pc:sldChg>
      <pc:sldChg chg="modTransition modNotesTx">
        <pc:chgData name="Bai Zhihao" userId="4a4b8ddf0d9503d6" providerId="LiveId" clId="{5646A9DC-668B-4368-ABB2-CD8A3621635A}" dt="2021-04-22T04:44:13.727" v="4246"/>
        <pc:sldMkLst>
          <pc:docMk/>
          <pc:sldMk cId="4223067337" sldId="282"/>
        </pc:sldMkLst>
      </pc:sldChg>
      <pc:sldChg chg="modTransition modAnim modNotesTx">
        <pc:chgData name="Bai Zhihao" userId="4a4b8ddf0d9503d6" providerId="LiveId" clId="{5646A9DC-668B-4368-ABB2-CD8A3621635A}" dt="2021-04-22T04:44:13.727" v="4246"/>
        <pc:sldMkLst>
          <pc:docMk/>
          <pc:sldMk cId="1099972642" sldId="289"/>
        </pc:sldMkLst>
      </pc:sldChg>
      <pc:sldChg chg="add del modTransition modAnim modNotesTx">
        <pc:chgData name="Bai Zhihao" userId="4a4b8ddf0d9503d6" providerId="LiveId" clId="{5646A9DC-668B-4368-ABB2-CD8A3621635A}" dt="2021-04-22T04:44:13.727" v="4246"/>
        <pc:sldMkLst>
          <pc:docMk/>
          <pc:sldMk cId="2159580550" sldId="290"/>
        </pc:sldMkLst>
      </pc:sldChg>
      <pc:sldChg chg="modSp modTransition modAnim modNotesTx">
        <pc:chgData name="Bai Zhihao" userId="4a4b8ddf0d9503d6" providerId="LiveId" clId="{5646A9DC-668B-4368-ABB2-CD8A3621635A}" dt="2021-04-27T01:40:33.274" v="4625" actId="20577"/>
        <pc:sldMkLst>
          <pc:docMk/>
          <pc:sldMk cId="946634410" sldId="291"/>
        </pc:sldMkLst>
        <pc:spChg chg="mod">
          <ac:chgData name="Bai Zhihao" userId="4a4b8ddf0d9503d6" providerId="LiveId" clId="{5646A9DC-668B-4368-ABB2-CD8A3621635A}" dt="2021-04-27T01:40:33.274" v="4625" actId="20577"/>
          <ac:spMkLst>
            <pc:docMk/>
            <pc:sldMk cId="946634410" sldId="291"/>
            <ac:spMk id="14" creationId="{45B83241-ABB9-4F4B-A453-70B22E0B0B8F}"/>
          </ac:spMkLst>
        </pc:spChg>
      </pc:sldChg>
      <pc:sldChg chg="del">
        <pc:chgData name="Bai Zhihao" userId="4a4b8ddf0d9503d6" providerId="LiveId" clId="{5646A9DC-668B-4368-ABB2-CD8A3621635A}" dt="2021-04-22T01:51:47.998" v="0" actId="47"/>
        <pc:sldMkLst>
          <pc:docMk/>
          <pc:sldMk cId="2719439831" sldId="295"/>
        </pc:sldMkLst>
      </pc:sldChg>
      <pc:sldChg chg="modSp del modTransition modAnim modNotesTx">
        <pc:chgData name="Bai Zhihao" userId="4a4b8ddf0d9503d6" providerId="LiveId" clId="{5646A9DC-668B-4368-ABB2-CD8A3621635A}" dt="2021-04-27T01:50:32.055" v="4628" actId="47"/>
        <pc:sldMkLst>
          <pc:docMk/>
          <pc:sldMk cId="4158455104" sldId="296"/>
        </pc:sldMkLst>
        <pc:spChg chg="mod">
          <ac:chgData name="Bai Zhihao" userId="4a4b8ddf0d9503d6" providerId="LiveId" clId="{5646A9DC-668B-4368-ABB2-CD8A3621635A}" dt="2021-04-22T04:03:12.057" v="4164" actId="20577"/>
          <ac:spMkLst>
            <pc:docMk/>
            <pc:sldMk cId="4158455104" sldId="296"/>
            <ac:spMk id="2" creationId="{A36424A8-8DAE-4FBB-AEC9-5582F9CFDE42}"/>
          </ac:spMkLst>
        </pc:spChg>
      </pc:sldChg>
      <pc:sldChg chg="del">
        <pc:chgData name="Bai Zhihao" userId="4a4b8ddf0d9503d6" providerId="LiveId" clId="{5646A9DC-668B-4368-ABB2-CD8A3621635A}" dt="2021-04-22T01:52:01.780" v="1" actId="47"/>
        <pc:sldMkLst>
          <pc:docMk/>
          <pc:sldMk cId="4287421474" sldId="297"/>
        </pc:sldMkLst>
      </pc:sldChg>
      <pc:sldChg chg="modSp add del mod modTransition modNotesTx">
        <pc:chgData name="Bai Zhihao" userId="4a4b8ddf0d9503d6" providerId="LiveId" clId="{5646A9DC-668B-4368-ABB2-CD8A3621635A}" dt="2021-04-22T04:44:13.727" v="4246"/>
        <pc:sldMkLst>
          <pc:docMk/>
          <pc:sldMk cId="369798213" sldId="300"/>
        </pc:sldMkLst>
        <pc:spChg chg="mod">
          <ac:chgData name="Bai Zhihao" userId="4a4b8ddf0d9503d6" providerId="LiveId" clId="{5646A9DC-668B-4368-ABB2-CD8A3621635A}" dt="2021-04-22T04:19:46.312" v="4217" actId="20577"/>
          <ac:spMkLst>
            <pc:docMk/>
            <pc:sldMk cId="369798213" sldId="300"/>
            <ac:spMk id="2" creationId="{BDBDF85A-407F-4B34-B4FC-933301DBC18A}"/>
          </ac:spMkLst>
        </pc:spChg>
      </pc:sldChg>
      <pc:sldChg chg="add del">
        <pc:chgData name="Bai Zhihao" userId="4a4b8ddf0d9503d6" providerId="LiveId" clId="{5646A9DC-668B-4368-ABB2-CD8A3621635A}" dt="2021-04-22T01:52:49.606" v="7" actId="47"/>
        <pc:sldMkLst>
          <pc:docMk/>
          <pc:sldMk cId="1839655134" sldId="301"/>
        </pc:sldMkLst>
      </pc:sldChg>
      <pc:sldChg chg="add del modTransition modNotesTx">
        <pc:chgData name="Bai Zhihao" userId="4a4b8ddf0d9503d6" providerId="LiveId" clId="{5646A9DC-668B-4368-ABB2-CD8A3621635A}" dt="2021-04-22T03:31:57.782" v="3057" actId="47"/>
        <pc:sldMkLst>
          <pc:docMk/>
          <pc:sldMk cId="1689916932" sldId="302"/>
        </pc:sldMkLst>
      </pc:sldChg>
      <pc:sldChg chg="addSp delSp modSp mod modTransition modNotesTx">
        <pc:chgData name="Bai Zhihao" userId="4a4b8ddf0d9503d6" providerId="LiveId" clId="{5646A9DC-668B-4368-ABB2-CD8A3621635A}" dt="2021-04-22T04:44:13.727" v="4246"/>
        <pc:sldMkLst>
          <pc:docMk/>
          <pc:sldMk cId="1408499758" sldId="303"/>
        </pc:sldMkLst>
        <pc:spChg chg="del">
          <ac:chgData name="Bai Zhihao" userId="4a4b8ddf0d9503d6" providerId="LiveId" clId="{5646A9DC-668B-4368-ABB2-CD8A3621635A}" dt="2021-04-22T03:35:28.184" v="3073" actId="478"/>
          <ac:spMkLst>
            <pc:docMk/>
            <pc:sldMk cId="1408499758" sldId="303"/>
            <ac:spMk id="2" creationId="{BDBDF85A-407F-4B34-B4FC-933301DBC18A}"/>
          </ac:spMkLst>
        </pc:spChg>
        <pc:spChg chg="add mod">
          <ac:chgData name="Bai Zhihao" userId="4a4b8ddf0d9503d6" providerId="LiveId" clId="{5646A9DC-668B-4368-ABB2-CD8A3621635A}" dt="2021-04-22T03:36:46.998" v="3244" actId="20577"/>
          <ac:spMkLst>
            <pc:docMk/>
            <pc:sldMk cId="1408499758" sldId="303"/>
            <ac:spMk id="4" creationId="{7421D767-0B8D-4004-A1BE-D06A7263423B}"/>
          </ac:spMkLst>
        </pc:spChg>
        <pc:spChg chg="add del mod">
          <ac:chgData name="Bai Zhihao" userId="4a4b8ddf0d9503d6" providerId="LiveId" clId="{5646A9DC-668B-4368-ABB2-CD8A3621635A}" dt="2021-04-22T03:35:29.664" v="3075"/>
          <ac:spMkLst>
            <pc:docMk/>
            <pc:sldMk cId="1408499758" sldId="303"/>
            <ac:spMk id="43" creationId="{F4A9A851-3445-4926-999E-8E49EAC5ED8B}"/>
          </ac:spMkLst>
        </pc:spChg>
        <pc:grpChg chg="del">
          <ac:chgData name="Bai Zhihao" userId="4a4b8ddf0d9503d6" providerId="LiveId" clId="{5646A9DC-668B-4368-ABB2-CD8A3621635A}" dt="2021-04-22T03:31:03.161" v="3046" actId="478"/>
          <ac:grpSpMkLst>
            <pc:docMk/>
            <pc:sldMk cId="1408499758" sldId="303"/>
            <ac:grpSpMk id="44" creationId="{69FAA2F3-E79D-43E8-BEDB-4CC3C7EC7883}"/>
          </ac:grpSpMkLst>
        </pc:grpChg>
        <pc:cxnChg chg="del mod">
          <ac:chgData name="Bai Zhihao" userId="4a4b8ddf0d9503d6" providerId="LiveId" clId="{5646A9DC-668B-4368-ABB2-CD8A3621635A}" dt="2021-04-22T03:31:01.639" v="3044" actId="478"/>
          <ac:cxnSpMkLst>
            <pc:docMk/>
            <pc:sldMk cId="1408499758" sldId="303"/>
            <ac:cxnSpMk id="40" creationId="{A5890F8D-A855-4698-B766-B47352A5C0E2}"/>
          </ac:cxnSpMkLst>
        </pc:cxnChg>
        <pc:cxnChg chg="del mod">
          <ac:chgData name="Bai Zhihao" userId="4a4b8ddf0d9503d6" providerId="LiveId" clId="{5646A9DC-668B-4368-ABB2-CD8A3621635A}" dt="2021-04-22T03:31:00.256" v="3043" actId="478"/>
          <ac:cxnSpMkLst>
            <pc:docMk/>
            <pc:sldMk cId="1408499758" sldId="303"/>
            <ac:cxnSpMk id="41" creationId="{F1C44496-7B8B-4E2A-A47A-DA9BE59532A8}"/>
          </ac:cxnSpMkLst>
        </pc:cxnChg>
        <pc:cxnChg chg="del mod">
          <ac:chgData name="Bai Zhihao" userId="4a4b8ddf0d9503d6" providerId="LiveId" clId="{5646A9DC-668B-4368-ABB2-CD8A3621635A}" dt="2021-04-22T03:31:02.566" v="3045" actId="478"/>
          <ac:cxnSpMkLst>
            <pc:docMk/>
            <pc:sldMk cId="1408499758" sldId="303"/>
            <ac:cxnSpMk id="42" creationId="{B2B1BA27-AE98-4A7E-8414-4FCC81C921C2}"/>
          </ac:cxnSpMkLst>
        </pc:cxnChg>
      </pc:sldChg>
      <pc:sldChg chg="add del modTransition modNotesTx">
        <pc:chgData name="Bai Zhihao" userId="4a4b8ddf0d9503d6" providerId="LiveId" clId="{5646A9DC-668B-4368-ABB2-CD8A3621635A}" dt="2021-04-22T03:31:59.718" v="3058" actId="47"/>
        <pc:sldMkLst>
          <pc:docMk/>
          <pc:sldMk cId="2127493196" sldId="304"/>
        </pc:sldMkLst>
      </pc:sldChg>
      <pc:sldChg chg="del">
        <pc:chgData name="Bai Zhihao" userId="4a4b8ddf0d9503d6" providerId="LiveId" clId="{5646A9DC-668B-4368-ABB2-CD8A3621635A}" dt="2021-04-22T01:53:23.367" v="11" actId="47"/>
        <pc:sldMkLst>
          <pc:docMk/>
          <pc:sldMk cId="1978654805" sldId="305"/>
        </pc:sldMkLst>
      </pc:sldChg>
      <pc:sldChg chg="addSp delSp modSp mod modTransition modNotesTx">
        <pc:chgData name="Bai Zhihao" userId="4a4b8ddf0d9503d6" providerId="LiveId" clId="{5646A9DC-668B-4368-ABB2-CD8A3621635A}" dt="2021-04-27T02:22:43.628" v="4934" actId="20577"/>
        <pc:sldMkLst>
          <pc:docMk/>
          <pc:sldMk cId="139496278" sldId="311"/>
        </pc:sldMkLst>
        <pc:spChg chg="del mod">
          <ac:chgData name="Bai Zhihao" userId="4a4b8ddf0d9503d6" providerId="LiveId" clId="{5646A9DC-668B-4368-ABB2-CD8A3621635A}" dt="2021-04-22T04:28:58.694" v="4220" actId="478"/>
          <ac:spMkLst>
            <pc:docMk/>
            <pc:sldMk cId="139496278" sldId="311"/>
            <ac:spMk id="4" creationId="{43152D1B-04C6-4BEA-B20A-7E4127E6A787}"/>
          </ac:spMkLst>
        </pc:spChg>
        <pc:spChg chg="add del mod">
          <ac:chgData name="Bai Zhihao" userId="4a4b8ddf0d9503d6" providerId="LiveId" clId="{5646A9DC-668B-4368-ABB2-CD8A3621635A}" dt="2021-04-22T04:29:49.834" v="4227"/>
          <ac:spMkLst>
            <pc:docMk/>
            <pc:sldMk cId="139496278" sldId="311"/>
            <ac:spMk id="9" creationId="{8B75C9E7-0ABA-4FFC-A358-8CC0F0C0AABF}"/>
          </ac:spMkLst>
        </pc:spChg>
        <pc:spChg chg="add mod">
          <ac:chgData name="Bai Zhihao" userId="4a4b8ddf0d9503d6" providerId="LiveId" clId="{5646A9DC-668B-4368-ABB2-CD8A3621635A}" dt="2021-04-22T04:29:30.796" v="4225"/>
          <ac:spMkLst>
            <pc:docMk/>
            <pc:sldMk cId="139496278" sldId="311"/>
            <ac:spMk id="11" creationId="{3A6D7901-A779-4C62-9808-6A7985AE1948}"/>
          </ac:spMkLst>
        </pc:spChg>
      </pc:sldChg>
      <pc:sldChg chg="modSp mod modTransition modAnim modNotesTx">
        <pc:chgData name="Bai Zhihao" userId="4a4b8ddf0d9503d6" providerId="LiveId" clId="{5646A9DC-668B-4368-ABB2-CD8A3621635A}" dt="2021-04-27T01:40:13.010" v="4623" actId="20577"/>
        <pc:sldMkLst>
          <pc:docMk/>
          <pc:sldMk cId="2586276293" sldId="312"/>
        </pc:sldMkLst>
        <pc:spChg chg="mod">
          <ac:chgData name="Bai Zhihao" userId="4a4b8ddf0d9503d6" providerId="LiveId" clId="{5646A9DC-668B-4368-ABB2-CD8A3621635A}" dt="2021-04-22T03:57:44.551" v="3678" actId="20577"/>
          <ac:spMkLst>
            <pc:docMk/>
            <pc:sldMk cId="2586276293" sldId="312"/>
            <ac:spMk id="2" creationId="{96AA0BD0-9586-4C2D-BF48-6C84DD480545}"/>
          </ac:spMkLst>
        </pc:spChg>
        <pc:spChg chg="mod">
          <ac:chgData name="Bai Zhihao" userId="4a4b8ddf0d9503d6" providerId="LiveId" clId="{5646A9DC-668B-4368-ABB2-CD8A3621635A}" dt="2021-04-27T01:40:13.010" v="4623" actId="20577"/>
          <ac:spMkLst>
            <pc:docMk/>
            <pc:sldMk cId="2586276293" sldId="312"/>
            <ac:spMk id="25" creationId="{0EC70611-04B4-422D-AF2D-4AC54B038E06}"/>
          </ac:spMkLst>
        </pc:spChg>
        <pc:spChg chg="mod">
          <ac:chgData name="Bai Zhihao" userId="4a4b8ddf0d9503d6" providerId="LiveId" clId="{5646A9DC-668B-4368-ABB2-CD8A3621635A}" dt="2021-04-27T01:39:34.221" v="4619" actId="1035"/>
          <ac:spMkLst>
            <pc:docMk/>
            <pc:sldMk cId="2586276293" sldId="312"/>
            <ac:spMk id="26" creationId="{BF6AB87D-1ECC-45B0-B6F5-25F54B48D0E3}"/>
          </ac:spMkLst>
        </pc:spChg>
      </pc:sldChg>
      <pc:sldChg chg="delSp modSp del mod modTransition modAnim modNotesTx">
        <pc:chgData name="Bai Zhihao" userId="4a4b8ddf0d9503d6" providerId="LiveId" clId="{5646A9DC-668B-4368-ABB2-CD8A3621635A}" dt="2021-04-27T01:56:09.677" v="4765" actId="47"/>
        <pc:sldMkLst>
          <pc:docMk/>
          <pc:sldMk cId="3302939832" sldId="313"/>
        </pc:sldMkLst>
        <pc:spChg chg="mod">
          <ac:chgData name="Bai Zhihao" userId="4a4b8ddf0d9503d6" providerId="LiveId" clId="{5646A9DC-668B-4368-ABB2-CD8A3621635A}" dt="2021-04-22T03:59:01.984" v="3782" actId="20577"/>
          <ac:spMkLst>
            <pc:docMk/>
            <pc:sldMk cId="3302939832" sldId="313"/>
            <ac:spMk id="2" creationId="{A36424A8-8DAE-4FBB-AEC9-5582F9CFDE42}"/>
          </ac:spMkLst>
        </pc:spChg>
        <pc:spChg chg="del">
          <ac:chgData name="Bai Zhihao" userId="4a4b8ddf0d9503d6" providerId="LiveId" clId="{5646A9DC-668B-4368-ABB2-CD8A3621635A}" dt="2021-04-22T04:45:30.432" v="4251" actId="478"/>
          <ac:spMkLst>
            <pc:docMk/>
            <pc:sldMk cId="3302939832" sldId="313"/>
            <ac:spMk id="3" creationId="{F9C3BC2A-3E16-4FC2-A83D-3C39D9139DD9}"/>
          </ac:spMkLst>
        </pc:spChg>
        <pc:spChg chg="mod">
          <ac:chgData name="Bai Zhihao" userId="4a4b8ddf0d9503d6" providerId="LiveId" clId="{5646A9DC-668B-4368-ABB2-CD8A3621635A}" dt="2021-04-22T04:45:34.532" v="4256" actId="20577"/>
          <ac:spMkLst>
            <pc:docMk/>
            <pc:sldMk cId="3302939832" sldId="313"/>
            <ac:spMk id="19" creationId="{7D79525E-FDE4-4A82-80E1-CACDAB01024A}"/>
          </ac:spMkLst>
        </pc:spChg>
      </pc:sldChg>
      <pc:sldChg chg="add del">
        <pc:chgData name="Bai Zhihao" userId="4a4b8ddf0d9503d6" providerId="LiveId" clId="{5646A9DC-668B-4368-ABB2-CD8A3621635A}" dt="2021-04-22T02:34:23.582" v="631" actId="2890"/>
        <pc:sldMkLst>
          <pc:docMk/>
          <pc:sldMk cId="1043589962" sldId="314"/>
        </pc:sldMkLst>
      </pc:sldChg>
      <pc:sldChg chg="addSp delSp modSp add mod modTransition modNotesTx">
        <pc:chgData name="Bai Zhihao" userId="4a4b8ddf0d9503d6" providerId="LiveId" clId="{5646A9DC-668B-4368-ABB2-CD8A3621635A}" dt="2021-04-22T04:44:13.727" v="4246"/>
        <pc:sldMkLst>
          <pc:docMk/>
          <pc:sldMk cId="1243430987" sldId="314"/>
        </pc:sldMkLst>
        <pc:spChg chg="del">
          <ac:chgData name="Bai Zhihao" userId="4a4b8ddf0d9503d6" providerId="LiveId" clId="{5646A9DC-668B-4368-ABB2-CD8A3621635A}" dt="2021-04-22T03:35:36.657" v="3076" actId="478"/>
          <ac:spMkLst>
            <pc:docMk/>
            <pc:sldMk cId="1243430987" sldId="314"/>
            <ac:spMk id="2" creationId="{BDBDF85A-407F-4B34-B4FC-933301DBC18A}"/>
          </ac:spMkLst>
        </pc:spChg>
        <pc:spChg chg="add mod">
          <ac:chgData name="Bai Zhihao" userId="4a4b8ddf0d9503d6" providerId="LiveId" clId="{5646A9DC-668B-4368-ABB2-CD8A3621635A}" dt="2021-04-22T03:36:31.111" v="3214" actId="20577"/>
          <ac:spMkLst>
            <pc:docMk/>
            <pc:sldMk cId="1243430987" sldId="314"/>
            <ac:spMk id="4" creationId="{84579ABC-B285-4417-BC17-1639E45C339A}"/>
          </ac:spMkLst>
        </pc:spChg>
        <pc:spChg chg="add mod">
          <ac:chgData name="Bai Zhihao" userId="4a4b8ddf0d9503d6" providerId="LiveId" clId="{5646A9DC-668B-4368-ABB2-CD8A3621635A}" dt="2021-04-22T03:31:38.147" v="3051"/>
          <ac:spMkLst>
            <pc:docMk/>
            <pc:sldMk cId="1243430987" sldId="314"/>
            <ac:spMk id="43" creationId="{56D7755F-5BA2-4683-9AAB-FEA2F0FC39F7}"/>
          </ac:spMkLst>
        </pc:spChg>
        <pc:spChg chg="del">
          <ac:chgData name="Bai Zhihao" userId="4a4b8ddf0d9503d6" providerId="LiveId" clId="{5646A9DC-668B-4368-ABB2-CD8A3621635A}" dt="2021-04-22T03:31:40.895" v="3052" actId="478"/>
          <ac:spMkLst>
            <pc:docMk/>
            <pc:sldMk cId="1243430987" sldId="314"/>
            <ac:spMk id="48" creationId="{AA3B97A3-7BCB-4792-B945-9DD84D5F8C15}"/>
          </ac:spMkLst>
        </pc:spChg>
        <pc:spChg chg="del">
          <ac:chgData name="Bai Zhihao" userId="4a4b8ddf0d9503d6" providerId="LiveId" clId="{5646A9DC-668B-4368-ABB2-CD8A3621635A}" dt="2021-04-22T03:31:42.790" v="3053" actId="478"/>
          <ac:spMkLst>
            <pc:docMk/>
            <pc:sldMk cId="1243430987" sldId="314"/>
            <ac:spMk id="49" creationId="{8CBF9EF7-B2E0-40CD-BBDD-5148F6E2A332}"/>
          </ac:spMkLst>
        </pc:spChg>
        <pc:spChg chg="add mod">
          <ac:chgData name="Bai Zhihao" userId="4a4b8ddf0d9503d6" providerId="LiveId" clId="{5646A9DC-668B-4368-ABB2-CD8A3621635A}" dt="2021-04-22T03:31:38.147" v="3051"/>
          <ac:spMkLst>
            <pc:docMk/>
            <pc:sldMk cId="1243430987" sldId="314"/>
            <ac:spMk id="51" creationId="{EB7239B8-C3C9-44DD-8677-0683A8F6936F}"/>
          </ac:spMkLst>
        </pc:spChg>
        <pc:grpChg chg="del">
          <ac:chgData name="Bai Zhihao" userId="4a4b8ddf0d9503d6" providerId="LiveId" clId="{5646A9DC-668B-4368-ABB2-CD8A3621635A}" dt="2021-04-22T03:31:07.254" v="3048" actId="478"/>
          <ac:grpSpMkLst>
            <pc:docMk/>
            <pc:sldMk cId="1243430987" sldId="314"/>
            <ac:grpSpMk id="44" creationId="{69FAA2F3-E79D-43E8-BEDB-4CC3C7EC7883}"/>
          </ac:grpSpMkLst>
        </pc:grpChg>
        <pc:cxnChg chg="del mod">
          <ac:chgData name="Bai Zhihao" userId="4a4b8ddf0d9503d6" providerId="LiveId" clId="{5646A9DC-668B-4368-ABB2-CD8A3621635A}" dt="2021-04-22T03:31:06.647" v="3047" actId="478"/>
          <ac:cxnSpMkLst>
            <pc:docMk/>
            <pc:sldMk cId="1243430987" sldId="314"/>
            <ac:cxnSpMk id="42" creationId="{B2B1BA27-AE98-4A7E-8414-4FCC81C921C2}"/>
          </ac:cxnSpMkLst>
        </pc:cxnChg>
      </pc:sldChg>
      <pc:sldChg chg="addSp delSp modSp add mod modTransition modNotesTx">
        <pc:chgData name="Bai Zhihao" userId="4a4b8ddf0d9503d6" providerId="LiveId" clId="{5646A9DC-668B-4368-ABB2-CD8A3621635A}" dt="2021-04-22T04:44:13.727" v="4246"/>
        <pc:sldMkLst>
          <pc:docMk/>
          <pc:sldMk cId="1374211311" sldId="315"/>
        </pc:sldMkLst>
        <pc:spChg chg="del">
          <ac:chgData name="Bai Zhihao" userId="4a4b8ddf0d9503d6" providerId="LiveId" clId="{5646A9DC-668B-4368-ABB2-CD8A3621635A}" dt="2021-04-22T03:35:39.425" v="3077" actId="478"/>
          <ac:spMkLst>
            <pc:docMk/>
            <pc:sldMk cId="1374211311" sldId="315"/>
            <ac:spMk id="2" creationId="{BDBDF85A-407F-4B34-B4FC-933301DBC18A}"/>
          </ac:spMkLst>
        </pc:spChg>
        <pc:spChg chg="add mod">
          <ac:chgData name="Bai Zhihao" userId="4a4b8ddf0d9503d6" providerId="LiveId" clId="{5646A9DC-668B-4368-ABB2-CD8A3621635A}" dt="2021-04-22T03:36:22.678" v="3197" actId="20577"/>
          <ac:spMkLst>
            <pc:docMk/>
            <pc:sldMk cId="1374211311" sldId="315"/>
            <ac:spMk id="4" creationId="{6A6D4FAA-33A7-481C-92B7-E2C3C9C18771}"/>
          </ac:spMkLst>
        </pc:spChg>
        <pc:spChg chg="add mod">
          <ac:chgData name="Bai Zhihao" userId="4a4b8ddf0d9503d6" providerId="LiveId" clId="{5646A9DC-668B-4368-ABB2-CD8A3621635A}" dt="2021-04-22T03:31:51.248" v="3054"/>
          <ac:spMkLst>
            <pc:docMk/>
            <pc:sldMk cId="1374211311" sldId="315"/>
            <ac:spMk id="43" creationId="{2A57E1D3-3E11-488C-9EB1-FCDE7945FAD5}"/>
          </ac:spMkLst>
        </pc:spChg>
        <pc:spChg chg="del">
          <ac:chgData name="Bai Zhihao" userId="4a4b8ddf0d9503d6" providerId="LiveId" clId="{5646A9DC-668B-4368-ABB2-CD8A3621635A}" dt="2021-04-22T03:31:53.792" v="3055" actId="478"/>
          <ac:spMkLst>
            <pc:docMk/>
            <pc:sldMk cId="1374211311" sldId="315"/>
            <ac:spMk id="48" creationId="{AA3B97A3-7BCB-4792-B945-9DD84D5F8C15}"/>
          </ac:spMkLst>
        </pc:spChg>
        <pc:spChg chg="del">
          <ac:chgData name="Bai Zhihao" userId="4a4b8ddf0d9503d6" providerId="LiveId" clId="{5646A9DC-668B-4368-ABB2-CD8A3621635A}" dt="2021-04-22T03:31:55.279" v="3056" actId="478"/>
          <ac:spMkLst>
            <pc:docMk/>
            <pc:sldMk cId="1374211311" sldId="315"/>
            <ac:spMk id="49" creationId="{8CBF9EF7-B2E0-40CD-BBDD-5148F6E2A332}"/>
          </ac:spMkLst>
        </pc:spChg>
      </pc:sldChg>
      <pc:sldChg chg="addSp delSp modSp add del mod addAnim delAnim modAnim modNotesTx">
        <pc:chgData name="Bai Zhihao" userId="4a4b8ddf0d9503d6" providerId="LiveId" clId="{5646A9DC-668B-4368-ABB2-CD8A3621635A}" dt="2021-04-27T01:56:04.527" v="4764" actId="47"/>
        <pc:sldMkLst>
          <pc:docMk/>
          <pc:sldMk cId="2781482116" sldId="316"/>
        </pc:sldMkLst>
        <pc:spChg chg="mod">
          <ac:chgData name="Bai Zhihao" userId="4a4b8ddf0d9503d6" providerId="LiveId" clId="{5646A9DC-668B-4368-ABB2-CD8A3621635A}" dt="2021-04-27T01:52:52.668" v="4673" actId="1036"/>
          <ac:spMkLst>
            <pc:docMk/>
            <pc:sldMk cId="2781482116" sldId="316"/>
            <ac:spMk id="4" creationId="{5E57B814-5D01-4794-8FFA-91EAC1B78454}"/>
          </ac:spMkLst>
        </pc:spChg>
        <pc:spChg chg="mod">
          <ac:chgData name="Bai Zhihao" userId="4a4b8ddf0d9503d6" providerId="LiveId" clId="{5646A9DC-668B-4368-ABB2-CD8A3621635A}" dt="2021-04-27T01:53:14.142" v="4682" actId="20577"/>
          <ac:spMkLst>
            <pc:docMk/>
            <pc:sldMk cId="2781482116" sldId="316"/>
            <ac:spMk id="25" creationId="{0EC70611-04B4-422D-AF2D-4AC54B038E06}"/>
          </ac:spMkLst>
        </pc:spChg>
        <pc:spChg chg="mod">
          <ac:chgData name="Bai Zhihao" userId="4a4b8ddf0d9503d6" providerId="LiveId" clId="{5646A9DC-668B-4368-ABB2-CD8A3621635A}" dt="2021-04-27T01:52:52.668" v="4673" actId="1036"/>
          <ac:spMkLst>
            <pc:docMk/>
            <pc:sldMk cId="2781482116" sldId="316"/>
            <ac:spMk id="26" creationId="{BF6AB87D-1ECC-45B0-B6F5-25F54B48D0E3}"/>
          </ac:spMkLst>
        </pc:spChg>
        <pc:spChg chg="add del mod">
          <ac:chgData name="Bai Zhihao" userId="4a4b8ddf0d9503d6" providerId="LiveId" clId="{5646A9DC-668B-4368-ABB2-CD8A3621635A}" dt="2021-04-27T01:52:40.027" v="4636"/>
          <ac:spMkLst>
            <pc:docMk/>
            <pc:sldMk cId="2781482116" sldId="316"/>
            <ac:spMk id="27" creationId="{527E9A17-8C1A-4ED5-A0D9-0BA16B2351EA}"/>
          </ac:spMkLst>
        </pc:spChg>
        <pc:spChg chg="add del mod">
          <ac:chgData name="Bai Zhihao" userId="4a4b8ddf0d9503d6" providerId="LiveId" clId="{5646A9DC-668B-4368-ABB2-CD8A3621635A}" dt="2021-04-27T01:52:40.027" v="4636"/>
          <ac:spMkLst>
            <pc:docMk/>
            <pc:sldMk cId="2781482116" sldId="316"/>
            <ac:spMk id="28" creationId="{54209C23-1CC3-43DA-BA11-8390706ABB82}"/>
          </ac:spMkLst>
        </pc:spChg>
        <pc:spChg chg="add del mod">
          <ac:chgData name="Bai Zhihao" userId="4a4b8ddf0d9503d6" providerId="LiveId" clId="{5646A9DC-668B-4368-ABB2-CD8A3621635A}" dt="2021-04-27T01:52:40.027" v="4636"/>
          <ac:spMkLst>
            <pc:docMk/>
            <pc:sldMk cId="2781482116" sldId="316"/>
            <ac:spMk id="29" creationId="{848850E3-37CE-4FC5-96BC-3C6837D1CD88}"/>
          </ac:spMkLst>
        </pc:spChg>
        <pc:spChg chg="add del mod">
          <ac:chgData name="Bai Zhihao" userId="4a4b8ddf0d9503d6" providerId="LiveId" clId="{5646A9DC-668B-4368-ABB2-CD8A3621635A}" dt="2021-04-27T01:52:40.027" v="4636"/>
          <ac:spMkLst>
            <pc:docMk/>
            <pc:sldMk cId="2781482116" sldId="316"/>
            <ac:spMk id="30" creationId="{4D8F0FF9-4852-4FEF-B3B6-661653F0FDBB}"/>
          </ac:spMkLst>
        </pc:spChg>
      </pc:sldChg>
      <pc:sldChg chg="addSp modSp add mod modAnim modNotesTx">
        <pc:chgData name="Bai Zhihao" userId="4a4b8ddf0d9503d6" providerId="LiveId" clId="{5646A9DC-668B-4368-ABB2-CD8A3621635A}" dt="2021-04-27T02:24:54.191" v="4938"/>
        <pc:sldMkLst>
          <pc:docMk/>
          <pc:sldMk cId="1572619889" sldId="317"/>
        </pc:sldMkLst>
        <pc:spChg chg="add mod">
          <ac:chgData name="Bai Zhihao" userId="4a4b8ddf0d9503d6" providerId="LiveId" clId="{5646A9DC-668B-4368-ABB2-CD8A3621635A}" dt="2021-04-27T01:54:38.809" v="4692" actId="14100"/>
          <ac:spMkLst>
            <pc:docMk/>
            <pc:sldMk cId="1572619889" sldId="317"/>
            <ac:spMk id="27" creationId="{3ABA7ACC-4424-4CC1-A33C-58FE3A30647B}"/>
          </ac:spMkLst>
        </pc:spChg>
        <pc:spChg chg="add mod">
          <ac:chgData name="Bai Zhihao" userId="4a4b8ddf0d9503d6" providerId="LiveId" clId="{5646A9DC-668B-4368-ABB2-CD8A3621635A}" dt="2021-04-27T01:55:37.211" v="4763" actId="20577"/>
          <ac:spMkLst>
            <pc:docMk/>
            <pc:sldMk cId="1572619889" sldId="317"/>
            <ac:spMk id="28" creationId="{6E053BE0-6D7F-49C8-A83B-9572A0190A3F}"/>
          </ac:spMkLst>
        </pc:spChg>
        <pc:spChg chg="add mod">
          <ac:chgData name="Bai Zhihao" userId="4a4b8ddf0d9503d6" providerId="LiveId" clId="{5646A9DC-668B-4368-ABB2-CD8A3621635A}" dt="2021-04-27T01:54:29.369" v="4690"/>
          <ac:spMkLst>
            <pc:docMk/>
            <pc:sldMk cId="1572619889" sldId="317"/>
            <ac:spMk id="29" creationId="{00016BE4-1F10-4270-8923-BEAA5F887C2B}"/>
          </ac:spMkLst>
        </pc:spChg>
        <pc:spChg chg="add mod">
          <ac:chgData name="Bai Zhihao" userId="4a4b8ddf0d9503d6" providerId="LiveId" clId="{5646A9DC-668B-4368-ABB2-CD8A3621635A}" dt="2021-04-27T01:54:29.369" v="4690"/>
          <ac:spMkLst>
            <pc:docMk/>
            <pc:sldMk cId="1572619889" sldId="317"/>
            <ac:spMk id="30" creationId="{15899C7E-12B1-421A-BF24-1B86FEC924EA}"/>
          </ac:spMkLst>
        </pc:spChg>
      </pc:sldChg>
    </pc:docChg>
  </pc:docChgLst>
  <pc:docChgLst>
    <pc:chgData name="Bai Zhihao" userId="4a4b8ddf0d9503d6" providerId="LiveId" clId="{BFF255F1-71E5-4B5E-A107-278864A2F335}"/>
    <pc:docChg chg="undo custSel modSld">
      <pc:chgData name="Bai Zhihao" userId="4a4b8ddf0d9503d6" providerId="LiveId" clId="{BFF255F1-71E5-4B5E-A107-278864A2F335}" dt="2021-04-20T20:48:31.896" v="45" actId="20577"/>
      <pc:docMkLst>
        <pc:docMk/>
      </pc:docMkLst>
      <pc:sldChg chg="addSp delSp modSp modTransition modAnim">
        <pc:chgData name="Bai Zhihao" userId="4a4b8ddf0d9503d6" providerId="LiveId" clId="{BFF255F1-71E5-4B5E-A107-278864A2F335}" dt="2021-04-19T03:03:12.377" v="3"/>
        <pc:sldMkLst>
          <pc:docMk/>
          <pc:sldMk cId="3623083226" sldId="257"/>
        </pc:sldMkLst>
        <pc:picChg chg="add del mod">
          <ac:chgData name="Bai Zhihao" userId="4a4b8ddf0d9503d6" providerId="LiveId" clId="{BFF255F1-71E5-4B5E-A107-278864A2F335}" dt="2021-04-19T03:03:08.876" v="2"/>
          <ac:picMkLst>
            <pc:docMk/>
            <pc:sldMk cId="3623083226" sldId="257"/>
            <ac:picMk id="4" creationId="{7611EA71-5E1A-4F17-A9D6-9E964FB686A9}"/>
          </ac:picMkLst>
        </pc:picChg>
      </pc:sldChg>
      <pc:sldChg chg="modTransition">
        <pc:chgData name="Bai Zhihao" userId="4a4b8ddf0d9503d6" providerId="LiveId" clId="{BFF255F1-71E5-4B5E-A107-278864A2F335}" dt="2021-04-19T03:03:12.377" v="3"/>
        <pc:sldMkLst>
          <pc:docMk/>
          <pc:sldMk cId="32959924" sldId="258"/>
        </pc:sldMkLst>
      </pc:sldChg>
      <pc:sldChg chg="modTransition">
        <pc:chgData name="Bai Zhihao" userId="4a4b8ddf0d9503d6" providerId="LiveId" clId="{BFF255F1-71E5-4B5E-A107-278864A2F335}" dt="2021-04-19T03:03:12.377" v="3"/>
        <pc:sldMkLst>
          <pc:docMk/>
          <pc:sldMk cId="1646041091" sldId="260"/>
        </pc:sldMkLst>
      </pc:sldChg>
      <pc:sldChg chg="modTransition">
        <pc:chgData name="Bai Zhihao" userId="4a4b8ddf0d9503d6" providerId="LiveId" clId="{BFF255F1-71E5-4B5E-A107-278864A2F335}" dt="2021-04-19T03:03:12.377" v="3"/>
        <pc:sldMkLst>
          <pc:docMk/>
          <pc:sldMk cId="3919575307" sldId="262"/>
        </pc:sldMkLst>
      </pc:sldChg>
      <pc:sldChg chg="modTransition">
        <pc:chgData name="Bai Zhihao" userId="4a4b8ddf0d9503d6" providerId="LiveId" clId="{BFF255F1-71E5-4B5E-A107-278864A2F335}" dt="2021-04-19T03:03:12.377" v="3"/>
        <pc:sldMkLst>
          <pc:docMk/>
          <pc:sldMk cId="1895828603" sldId="264"/>
        </pc:sldMkLst>
      </pc:sldChg>
      <pc:sldChg chg="modTransition">
        <pc:chgData name="Bai Zhihao" userId="4a4b8ddf0d9503d6" providerId="LiveId" clId="{BFF255F1-71E5-4B5E-A107-278864A2F335}" dt="2021-04-19T03:03:12.377" v="3"/>
        <pc:sldMkLst>
          <pc:docMk/>
          <pc:sldMk cId="4140022706" sldId="267"/>
        </pc:sldMkLst>
      </pc:sldChg>
      <pc:sldChg chg="modTransition">
        <pc:chgData name="Bai Zhihao" userId="4a4b8ddf0d9503d6" providerId="LiveId" clId="{BFF255F1-71E5-4B5E-A107-278864A2F335}" dt="2021-04-19T03:03:12.377" v="3"/>
        <pc:sldMkLst>
          <pc:docMk/>
          <pc:sldMk cId="2512536975" sldId="270"/>
        </pc:sldMkLst>
      </pc:sldChg>
      <pc:sldChg chg="modTransition">
        <pc:chgData name="Bai Zhihao" userId="4a4b8ddf0d9503d6" providerId="LiveId" clId="{BFF255F1-71E5-4B5E-A107-278864A2F335}" dt="2021-04-19T03:03:12.377" v="3"/>
        <pc:sldMkLst>
          <pc:docMk/>
          <pc:sldMk cId="1456076564" sldId="277"/>
        </pc:sldMkLst>
      </pc:sldChg>
      <pc:sldChg chg="modTransition">
        <pc:chgData name="Bai Zhihao" userId="4a4b8ddf0d9503d6" providerId="LiveId" clId="{BFF255F1-71E5-4B5E-A107-278864A2F335}" dt="2021-04-19T03:03:12.377" v="3"/>
        <pc:sldMkLst>
          <pc:docMk/>
          <pc:sldMk cId="3298186677" sldId="278"/>
        </pc:sldMkLst>
      </pc:sldChg>
      <pc:sldChg chg="modTransition">
        <pc:chgData name="Bai Zhihao" userId="4a4b8ddf0d9503d6" providerId="LiveId" clId="{BFF255F1-71E5-4B5E-A107-278864A2F335}" dt="2021-04-19T03:03:12.377" v="3"/>
        <pc:sldMkLst>
          <pc:docMk/>
          <pc:sldMk cId="1715721388" sldId="279"/>
        </pc:sldMkLst>
      </pc:sldChg>
      <pc:sldChg chg="modTransition">
        <pc:chgData name="Bai Zhihao" userId="4a4b8ddf0d9503d6" providerId="LiveId" clId="{BFF255F1-71E5-4B5E-A107-278864A2F335}" dt="2021-04-19T03:03:12.377" v="3"/>
        <pc:sldMkLst>
          <pc:docMk/>
          <pc:sldMk cId="4223067337" sldId="282"/>
        </pc:sldMkLst>
      </pc:sldChg>
      <pc:sldChg chg="addSp delSp modSp modTransition modAnim">
        <pc:chgData name="Bai Zhihao" userId="4a4b8ddf0d9503d6" providerId="LiveId" clId="{BFF255F1-71E5-4B5E-A107-278864A2F335}" dt="2021-04-19T03:03:12.377" v="3"/>
        <pc:sldMkLst>
          <pc:docMk/>
          <pc:sldMk cId="1099972642" sldId="289"/>
        </pc:sldMkLst>
        <pc:picChg chg="add del mod">
          <ac:chgData name="Bai Zhihao" userId="4a4b8ddf0d9503d6" providerId="LiveId" clId="{BFF255F1-71E5-4B5E-A107-278864A2F335}" dt="2021-04-19T03:03:08.876" v="2"/>
          <ac:picMkLst>
            <pc:docMk/>
            <pc:sldMk cId="1099972642" sldId="289"/>
            <ac:picMk id="4" creationId="{88732F7C-CC5D-47D6-9BC1-C59409C9EC05}"/>
          </ac:picMkLst>
        </pc:picChg>
      </pc:sldChg>
      <pc:sldChg chg="addSp delSp modSp modTransition modAnim">
        <pc:chgData name="Bai Zhihao" userId="4a4b8ddf0d9503d6" providerId="LiveId" clId="{BFF255F1-71E5-4B5E-A107-278864A2F335}" dt="2021-04-19T03:03:12.377" v="3"/>
        <pc:sldMkLst>
          <pc:docMk/>
          <pc:sldMk cId="2159580550" sldId="290"/>
        </pc:sldMkLst>
        <pc:picChg chg="add del mod">
          <ac:chgData name="Bai Zhihao" userId="4a4b8ddf0d9503d6" providerId="LiveId" clId="{BFF255F1-71E5-4B5E-A107-278864A2F335}" dt="2021-04-19T03:02:54.697" v="1"/>
          <ac:picMkLst>
            <pc:docMk/>
            <pc:sldMk cId="2159580550" sldId="290"/>
            <ac:picMk id="4" creationId="{8C9E39FF-B046-46F5-9FF2-ABC32B0DE171}"/>
          </ac:picMkLst>
        </pc:picChg>
        <pc:picChg chg="add del mod">
          <ac:chgData name="Bai Zhihao" userId="4a4b8ddf0d9503d6" providerId="LiveId" clId="{BFF255F1-71E5-4B5E-A107-278864A2F335}" dt="2021-04-19T03:03:08.876" v="2"/>
          <ac:picMkLst>
            <pc:docMk/>
            <pc:sldMk cId="2159580550" sldId="290"/>
            <ac:picMk id="5" creationId="{007CA70F-561F-4B8B-9CD0-25162C1C0C30}"/>
          </ac:picMkLst>
        </pc:picChg>
      </pc:sldChg>
      <pc:sldChg chg="addSp delSp modSp modTransition modAnim">
        <pc:chgData name="Bai Zhihao" userId="4a4b8ddf0d9503d6" providerId="LiveId" clId="{BFF255F1-71E5-4B5E-A107-278864A2F335}" dt="2021-04-19T03:03:12.377" v="3"/>
        <pc:sldMkLst>
          <pc:docMk/>
          <pc:sldMk cId="946634410" sldId="291"/>
        </pc:sldMkLst>
        <pc:picChg chg="add del mod">
          <ac:chgData name="Bai Zhihao" userId="4a4b8ddf0d9503d6" providerId="LiveId" clId="{BFF255F1-71E5-4B5E-A107-278864A2F335}" dt="2021-04-19T03:03:08.876" v="2"/>
          <ac:picMkLst>
            <pc:docMk/>
            <pc:sldMk cId="946634410" sldId="291"/>
            <ac:picMk id="4" creationId="{6EF48593-802E-43A4-9CB9-6D0D0DF2840D}"/>
          </ac:picMkLst>
        </pc:picChg>
      </pc:sldChg>
      <pc:sldChg chg="modTransition">
        <pc:chgData name="Bai Zhihao" userId="4a4b8ddf0d9503d6" providerId="LiveId" clId="{BFF255F1-71E5-4B5E-A107-278864A2F335}" dt="2021-04-19T03:03:12.377" v="3"/>
        <pc:sldMkLst>
          <pc:docMk/>
          <pc:sldMk cId="2719439831" sldId="295"/>
        </pc:sldMkLst>
      </pc:sldChg>
      <pc:sldChg chg="addSp delSp modSp mod modTransition modAnim">
        <pc:chgData name="Bai Zhihao" userId="4a4b8ddf0d9503d6" providerId="LiveId" clId="{BFF255F1-71E5-4B5E-A107-278864A2F335}" dt="2021-04-19T20:11:30.920" v="20" actId="167"/>
        <pc:sldMkLst>
          <pc:docMk/>
          <pc:sldMk cId="4158455104" sldId="296"/>
        </pc:sldMkLst>
        <pc:cxnChg chg="ord">
          <ac:chgData name="Bai Zhihao" userId="4a4b8ddf0d9503d6" providerId="LiveId" clId="{BFF255F1-71E5-4B5E-A107-278864A2F335}" dt="2021-04-19T20:11:18.594" v="18" actId="167"/>
          <ac:cxnSpMkLst>
            <pc:docMk/>
            <pc:sldMk cId="4158455104" sldId="296"/>
            <ac:cxnSpMk id="9" creationId="{C1486BDD-F952-4D31-8108-099DAA3966BF}"/>
          </ac:cxnSpMkLst>
        </pc:cxnChg>
        <pc:cxnChg chg="del mod">
          <ac:chgData name="Bai Zhihao" userId="4a4b8ddf0d9503d6" providerId="LiveId" clId="{BFF255F1-71E5-4B5E-A107-278864A2F335}" dt="2021-04-19T20:08:53.264" v="5" actId="478"/>
          <ac:cxnSpMkLst>
            <pc:docMk/>
            <pc:sldMk cId="4158455104" sldId="296"/>
            <ac:cxnSpMk id="19" creationId="{D48B0C24-80A2-429D-B751-B8E5E7BFB8FB}"/>
          </ac:cxnSpMkLst>
        </pc:cxnChg>
        <pc:cxnChg chg="add mod ord">
          <ac:chgData name="Bai Zhihao" userId="4a4b8ddf0d9503d6" providerId="LiveId" clId="{BFF255F1-71E5-4B5E-A107-278864A2F335}" dt="2021-04-19T20:11:30.920" v="20" actId="167"/>
          <ac:cxnSpMkLst>
            <pc:docMk/>
            <pc:sldMk cId="4158455104" sldId="296"/>
            <ac:cxnSpMk id="26" creationId="{CFA08DCB-22C2-44D8-AA66-FA3E17BD4A2D}"/>
          </ac:cxnSpMkLst>
        </pc:cxnChg>
      </pc:sldChg>
      <pc:sldChg chg="modTransition">
        <pc:chgData name="Bai Zhihao" userId="4a4b8ddf0d9503d6" providerId="LiveId" clId="{BFF255F1-71E5-4B5E-A107-278864A2F335}" dt="2021-04-19T03:03:12.377" v="3"/>
        <pc:sldMkLst>
          <pc:docMk/>
          <pc:sldMk cId="4287421474" sldId="297"/>
        </pc:sldMkLst>
      </pc:sldChg>
      <pc:sldChg chg="modTransition">
        <pc:chgData name="Bai Zhihao" userId="4a4b8ddf0d9503d6" providerId="LiveId" clId="{BFF255F1-71E5-4B5E-A107-278864A2F335}" dt="2021-04-19T03:03:12.377" v="3"/>
        <pc:sldMkLst>
          <pc:docMk/>
          <pc:sldMk cId="369798213" sldId="300"/>
        </pc:sldMkLst>
      </pc:sldChg>
      <pc:sldChg chg="modTransition">
        <pc:chgData name="Bai Zhihao" userId="4a4b8ddf0d9503d6" providerId="LiveId" clId="{BFF255F1-71E5-4B5E-A107-278864A2F335}" dt="2021-04-19T03:03:12.377" v="3"/>
        <pc:sldMkLst>
          <pc:docMk/>
          <pc:sldMk cId="1839655134" sldId="301"/>
        </pc:sldMkLst>
      </pc:sldChg>
      <pc:sldChg chg="modTransition">
        <pc:chgData name="Bai Zhihao" userId="4a4b8ddf0d9503d6" providerId="LiveId" clId="{BFF255F1-71E5-4B5E-A107-278864A2F335}" dt="2021-04-19T03:03:12.377" v="3"/>
        <pc:sldMkLst>
          <pc:docMk/>
          <pc:sldMk cId="1689916932" sldId="302"/>
        </pc:sldMkLst>
      </pc:sldChg>
      <pc:sldChg chg="modTransition modNotesTx">
        <pc:chgData name="Bai Zhihao" userId="4a4b8ddf0d9503d6" providerId="LiveId" clId="{BFF255F1-71E5-4B5E-A107-278864A2F335}" dt="2021-04-20T20:48:31.896" v="45" actId="20577"/>
        <pc:sldMkLst>
          <pc:docMk/>
          <pc:sldMk cId="1408499758" sldId="303"/>
        </pc:sldMkLst>
      </pc:sldChg>
      <pc:sldChg chg="modTransition">
        <pc:chgData name="Bai Zhihao" userId="4a4b8ddf0d9503d6" providerId="LiveId" clId="{BFF255F1-71E5-4B5E-A107-278864A2F335}" dt="2021-04-19T03:03:12.377" v="3"/>
        <pc:sldMkLst>
          <pc:docMk/>
          <pc:sldMk cId="2127493196" sldId="304"/>
        </pc:sldMkLst>
      </pc:sldChg>
      <pc:sldChg chg="modTransition">
        <pc:chgData name="Bai Zhihao" userId="4a4b8ddf0d9503d6" providerId="LiveId" clId="{BFF255F1-71E5-4B5E-A107-278864A2F335}" dt="2021-04-19T03:03:12.377" v="3"/>
        <pc:sldMkLst>
          <pc:docMk/>
          <pc:sldMk cId="1978654805" sldId="305"/>
        </pc:sldMkLst>
      </pc:sldChg>
      <pc:sldChg chg="modTransition">
        <pc:chgData name="Bai Zhihao" userId="4a4b8ddf0d9503d6" providerId="LiveId" clId="{BFF255F1-71E5-4B5E-A107-278864A2F335}" dt="2021-04-19T03:03:12.377" v="3"/>
        <pc:sldMkLst>
          <pc:docMk/>
          <pc:sldMk cId="139496278" sldId="311"/>
        </pc:sldMkLst>
      </pc:sldChg>
      <pc:sldChg chg="modTransition modNotesTx">
        <pc:chgData name="Bai Zhihao" userId="4a4b8ddf0d9503d6" providerId="LiveId" clId="{BFF255F1-71E5-4B5E-A107-278864A2F335}" dt="2021-04-20T18:43:46.571" v="23" actId="20577"/>
        <pc:sldMkLst>
          <pc:docMk/>
          <pc:sldMk cId="2586276293" sldId="312"/>
        </pc:sldMkLst>
      </pc:sldChg>
      <pc:sldChg chg="modTransition">
        <pc:chgData name="Bai Zhihao" userId="4a4b8ddf0d9503d6" providerId="LiveId" clId="{BFF255F1-71E5-4B5E-A107-278864A2F335}" dt="2021-04-19T03:03:12.377" v="3"/>
        <pc:sldMkLst>
          <pc:docMk/>
          <pc:sldMk cId="3302939832" sldId="313"/>
        </pc:sldMkLst>
      </pc:sldChg>
    </pc:docChg>
  </pc:docChgLst>
  <pc:docChgLst>
    <pc:chgData name="Bai Zhihao" userId="4a4b8ddf0d9503d6" providerId="LiveId" clId="{07D88AF5-27B1-4240-BB1F-7EB8FDC2B540}"/>
    <pc:docChg chg="undo redo custSel modSld">
      <pc:chgData name="Bai Zhihao" userId="4a4b8ddf0d9503d6" providerId="LiveId" clId="{07D88AF5-27B1-4240-BB1F-7EB8FDC2B540}" dt="2021-04-19T04:38:30.045" v="1444" actId="20577"/>
      <pc:docMkLst>
        <pc:docMk/>
      </pc:docMkLst>
      <pc:sldChg chg="addSp modSp mod modNotesTx">
        <pc:chgData name="Bai Zhihao" userId="4a4b8ddf0d9503d6" providerId="LiveId" clId="{07D88AF5-27B1-4240-BB1F-7EB8FDC2B540}" dt="2021-04-19T04:36:18.239" v="1432" actId="404"/>
        <pc:sldMkLst>
          <pc:docMk/>
          <pc:sldMk cId="3623083226" sldId="257"/>
        </pc:sldMkLst>
        <pc:spChg chg="mod">
          <ac:chgData name="Bai Zhihao" userId="4a4b8ddf0d9503d6" providerId="LiveId" clId="{07D88AF5-27B1-4240-BB1F-7EB8FDC2B540}" dt="2021-04-19T04:35:40.406" v="1430" actId="1076"/>
          <ac:spMkLst>
            <pc:docMk/>
            <pc:sldMk cId="3623083226" sldId="257"/>
            <ac:spMk id="2" creationId="{169B1460-D2F1-44D5-8DD5-704EBC5A7CC0}"/>
          </ac:spMkLst>
        </pc:spChg>
        <pc:spChg chg="mod">
          <ac:chgData name="Bai Zhihao" userId="4a4b8ddf0d9503d6" providerId="LiveId" clId="{07D88AF5-27B1-4240-BB1F-7EB8FDC2B540}" dt="2021-04-19T04:34:45.979" v="1369" actId="20577"/>
          <ac:spMkLst>
            <pc:docMk/>
            <pc:sldMk cId="3623083226" sldId="257"/>
            <ac:spMk id="3" creationId="{71BC8D8B-7D7F-4B32-8E46-EE5D22C18D12}"/>
          </ac:spMkLst>
        </pc:spChg>
        <pc:spChg chg="add mod">
          <ac:chgData name="Bai Zhihao" userId="4a4b8ddf0d9503d6" providerId="LiveId" clId="{07D88AF5-27B1-4240-BB1F-7EB8FDC2B540}" dt="2021-04-19T04:36:18.239" v="1432" actId="404"/>
          <ac:spMkLst>
            <pc:docMk/>
            <pc:sldMk cId="3623083226" sldId="257"/>
            <ac:spMk id="4" creationId="{F6A7CB39-20F6-4658-AEF6-5F4B6A460673}"/>
          </ac:spMkLst>
        </pc:spChg>
      </pc:sldChg>
      <pc:sldChg chg="modSp mod modAnim modNotesTx">
        <pc:chgData name="Bai Zhihao" userId="4a4b8ddf0d9503d6" providerId="LiveId" clId="{07D88AF5-27B1-4240-BB1F-7EB8FDC2B540}" dt="2021-04-18T21:31:30.950" v="1255" actId="33524"/>
        <pc:sldMkLst>
          <pc:docMk/>
          <pc:sldMk cId="32959924" sldId="258"/>
        </pc:sldMkLst>
        <pc:spChg chg="mod">
          <ac:chgData name="Bai Zhihao" userId="4a4b8ddf0d9503d6" providerId="LiveId" clId="{07D88AF5-27B1-4240-BB1F-7EB8FDC2B540}" dt="2021-04-18T01:37:17.800" v="583" actId="20577"/>
          <ac:spMkLst>
            <pc:docMk/>
            <pc:sldMk cId="32959924" sldId="258"/>
            <ac:spMk id="2" creationId="{B50EDFDF-6239-4A05-85F2-DD062841643E}"/>
          </ac:spMkLst>
        </pc:spChg>
        <pc:spChg chg="mod">
          <ac:chgData name="Bai Zhihao" userId="4a4b8ddf0d9503d6" providerId="LiveId" clId="{07D88AF5-27B1-4240-BB1F-7EB8FDC2B540}" dt="2021-04-18T01:39:25.240" v="681" actId="20577"/>
          <ac:spMkLst>
            <pc:docMk/>
            <pc:sldMk cId="32959924" sldId="258"/>
            <ac:spMk id="3" creationId="{BE2F4ACA-9AD9-4F4B-9487-16E0CBE41C66}"/>
          </ac:spMkLst>
        </pc:spChg>
      </pc:sldChg>
      <pc:sldChg chg="modNotesTx">
        <pc:chgData name="Bai Zhihao" userId="4a4b8ddf0d9503d6" providerId="LiveId" clId="{07D88AF5-27B1-4240-BB1F-7EB8FDC2B540}" dt="2021-04-18T01:45:33.691" v="817" actId="20577"/>
        <pc:sldMkLst>
          <pc:docMk/>
          <pc:sldMk cId="1646041091" sldId="260"/>
        </pc:sldMkLst>
      </pc:sldChg>
      <pc:sldChg chg="modSp mod">
        <pc:chgData name="Bai Zhihao" userId="4a4b8ddf0d9503d6" providerId="LiveId" clId="{07D88AF5-27B1-4240-BB1F-7EB8FDC2B540}" dt="2021-04-18T00:00:26.413" v="2" actId="6549"/>
        <pc:sldMkLst>
          <pc:docMk/>
          <pc:sldMk cId="3919575307" sldId="262"/>
        </pc:sldMkLst>
        <pc:spChg chg="mod">
          <ac:chgData name="Bai Zhihao" userId="4a4b8ddf0d9503d6" providerId="LiveId" clId="{07D88AF5-27B1-4240-BB1F-7EB8FDC2B540}" dt="2021-04-18T00:00:26.413" v="2" actId="6549"/>
          <ac:spMkLst>
            <pc:docMk/>
            <pc:sldMk cId="3919575307" sldId="262"/>
            <ac:spMk id="3" creationId="{D7D76D3E-AC0D-4CB8-BE4F-4BA6D600116B}"/>
          </ac:spMkLst>
        </pc:spChg>
      </pc:sldChg>
      <pc:sldChg chg="modNotesTx">
        <pc:chgData name="Bai Zhihao" userId="4a4b8ddf0d9503d6" providerId="LiveId" clId="{07D88AF5-27B1-4240-BB1F-7EB8FDC2B540}" dt="2021-04-18T19:19:03.336" v="990" actId="20577"/>
        <pc:sldMkLst>
          <pc:docMk/>
          <pc:sldMk cId="4140022706" sldId="267"/>
        </pc:sldMkLst>
      </pc:sldChg>
      <pc:sldChg chg="addSp delSp modSp mod delAnim modAnim modNotesTx">
        <pc:chgData name="Bai Zhihao" userId="4a4b8ddf0d9503d6" providerId="LiveId" clId="{07D88AF5-27B1-4240-BB1F-7EB8FDC2B540}" dt="2021-04-18T21:33:26.804" v="1323" actId="20577"/>
        <pc:sldMkLst>
          <pc:docMk/>
          <pc:sldMk cId="2512536975" sldId="270"/>
        </pc:sldMkLst>
        <pc:spChg chg="mod">
          <ac:chgData name="Bai Zhihao" userId="4a4b8ddf0d9503d6" providerId="LiveId" clId="{07D88AF5-27B1-4240-BB1F-7EB8FDC2B540}" dt="2021-04-18T01:40:26.528" v="707" actId="14100"/>
          <ac:spMkLst>
            <pc:docMk/>
            <pc:sldMk cId="2512536975" sldId="270"/>
            <ac:spMk id="3" creationId="{F671CC03-BA1C-40EA-B652-5222378E54C0}"/>
          </ac:spMkLst>
        </pc:spChg>
        <pc:spChg chg="add del mod">
          <ac:chgData name="Bai Zhihao" userId="4a4b8ddf0d9503d6" providerId="LiveId" clId="{07D88AF5-27B1-4240-BB1F-7EB8FDC2B540}" dt="2021-04-18T01:40:39.013" v="710" actId="478"/>
          <ac:spMkLst>
            <pc:docMk/>
            <pc:sldMk cId="2512536975" sldId="270"/>
            <ac:spMk id="10" creationId="{7779271B-87CA-4106-98B5-EB18DC67C7CA}"/>
          </ac:spMkLst>
        </pc:spChg>
      </pc:sldChg>
      <pc:sldChg chg="modSp mod modNotesTx">
        <pc:chgData name="Bai Zhihao" userId="4a4b8ddf0d9503d6" providerId="LiveId" clId="{07D88AF5-27B1-4240-BB1F-7EB8FDC2B540}" dt="2021-04-19T04:38:30.045" v="1444" actId="20577"/>
        <pc:sldMkLst>
          <pc:docMk/>
          <pc:sldMk cId="1456076564" sldId="277"/>
        </pc:sldMkLst>
        <pc:spChg chg="mod">
          <ac:chgData name="Bai Zhihao" userId="4a4b8ddf0d9503d6" providerId="LiveId" clId="{07D88AF5-27B1-4240-BB1F-7EB8FDC2B540}" dt="2021-04-19T04:38:25.253" v="1440" actId="20577"/>
          <ac:spMkLst>
            <pc:docMk/>
            <pc:sldMk cId="1456076564" sldId="277"/>
            <ac:spMk id="3" creationId="{61D5D3F3-8106-4BEA-847B-6BA020500242}"/>
          </ac:spMkLst>
        </pc:spChg>
      </pc:sldChg>
      <pc:sldChg chg="modNotesTx">
        <pc:chgData name="Bai Zhihao" userId="4a4b8ddf0d9503d6" providerId="LiveId" clId="{07D88AF5-27B1-4240-BB1F-7EB8FDC2B540}" dt="2021-04-18T21:34:36.246" v="1342" actId="20577"/>
        <pc:sldMkLst>
          <pc:docMk/>
          <pc:sldMk cId="1715721388" sldId="279"/>
        </pc:sldMkLst>
      </pc:sldChg>
      <pc:sldChg chg="modNotesTx">
        <pc:chgData name="Bai Zhihao" userId="4a4b8ddf0d9503d6" providerId="LiveId" clId="{07D88AF5-27B1-4240-BB1F-7EB8FDC2B540}" dt="2021-04-18T19:16:53.595" v="896" actId="20577"/>
        <pc:sldMkLst>
          <pc:docMk/>
          <pc:sldMk cId="4223067337" sldId="282"/>
        </pc:sldMkLst>
      </pc:sldChg>
      <pc:sldChg chg="modSp mod modNotesTx">
        <pc:chgData name="Bai Zhihao" userId="4a4b8ddf0d9503d6" providerId="LiveId" clId="{07D88AF5-27B1-4240-BB1F-7EB8FDC2B540}" dt="2021-04-18T19:14:15.412" v="890" actId="20577"/>
        <pc:sldMkLst>
          <pc:docMk/>
          <pc:sldMk cId="1099972642" sldId="289"/>
        </pc:sldMkLst>
        <pc:spChg chg="mod">
          <ac:chgData name="Bai Zhihao" userId="4a4b8ddf0d9503d6" providerId="LiveId" clId="{07D88AF5-27B1-4240-BB1F-7EB8FDC2B540}" dt="2021-04-18T01:19:58.823" v="38" actId="122"/>
          <ac:spMkLst>
            <pc:docMk/>
            <pc:sldMk cId="1099972642" sldId="289"/>
            <ac:spMk id="8" creationId="{77C7FDB6-180A-42A3-B041-74240717922C}"/>
          </ac:spMkLst>
        </pc:spChg>
        <pc:spChg chg="mod">
          <ac:chgData name="Bai Zhihao" userId="4a4b8ddf0d9503d6" providerId="LiveId" clId="{07D88AF5-27B1-4240-BB1F-7EB8FDC2B540}" dt="2021-04-18T01:20:01.093" v="39" actId="122"/>
          <ac:spMkLst>
            <pc:docMk/>
            <pc:sldMk cId="1099972642" sldId="289"/>
            <ac:spMk id="9" creationId="{E8FDCEDA-E20E-4493-83F8-2330FCCA5FB5}"/>
          </ac:spMkLst>
        </pc:spChg>
      </pc:sldChg>
      <pc:sldChg chg="modSp mod modNotesTx">
        <pc:chgData name="Bai Zhihao" userId="4a4b8ddf0d9503d6" providerId="LiveId" clId="{07D88AF5-27B1-4240-BB1F-7EB8FDC2B540}" dt="2021-04-18T19:14:23.524" v="891" actId="20577"/>
        <pc:sldMkLst>
          <pc:docMk/>
          <pc:sldMk cId="2159580550" sldId="290"/>
        </pc:sldMkLst>
        <pc:spChg chg="mod">
          <ac:chgData name="Bai Zhihao" userId="4a4b8ddf0d9503d6" providerId="LiveId" clId="{07D88AF5-27B1-4240-BB1F-7EB8FDC2B540}" dt="2021-04-18T01:19:48.056" v="34" actId="122"/>
          <ac:spMkLst>
            <pc:docMk/>
            <pc:sldMk cId="2159580550" sldId="290"/>
            <ac:spMk id="16" creationId="{6C8736C4-38C6-4192-BBC3-DDF845D67536}"/>
          </ac:spMkLst>
        </pc:spChg>
        <pc:spChg chg="mod">
          <ac:chgData name="Bai Zhihao" userId="4a4b8ddf0d9503d6" providerId="LiveId" clId="{07D88AF5-27B1-4240-BB1F-7EB8FDC2B540}" dt="2021-04-18T01:19:55.526" v="37" actId="122"/>
          <ac:spMkLst>
            <pc:docMk/>
            <pc:sldMk cId="2159580550" sldId="290"/>
            <ac:spMk id="19" creationId="{05308F43-7EE0-47D3-82C6-71D5BCC50749}"/>
          </ac:spMkLst>
        </pc:spChg>
      </pc:sldChg>
      <pc:sldChg chg="modSp mod modNotesTx">
        <pc:chgData name="Bai Zhihao" userId="4a4b8ddf0d9503d6" providerId="LiveId" clId="{07D88AF5-27B1-4240-BB1F-7EB8FDC2B540}" dt="2021-04-18T19:14:53.810" v="892" actId="20577"/>
        <pc:sldMkLst>
          <pc:docMk/>
          <pc:sldMk cId="946634410" sldId="291"/>
        </pc:sldMkLst>
        <pc:spChg chg="mod">
          <ac:chgData name="Bai Zhihao" userId="4a4b8ddf0d9503d6" providerId="LiveId" clId="{07D88AF5-27B1-4240-BB1F-7EB8FDC2B540}" dt="2021-04-18T01:20:45.063" v="47" actId="122"/>
          <ac:spMkLst>
            <pc:docMk/>
            <pc:sldMk cId="946634410" sldId="291"/>
            <ac:spMk id="20" creationId="{1DC21125-1357-4A00-B136-A78F36FD1DE1}"/>
          </ac:spMkLst>
        </pc:spChg>
        <pc:spChg chg="mod">
          <ac:chgData name="Bai Zhihao" userId="4a4b8ddf0d9503d6" providerId="LiveId" clId="{07D88AF5-27B1-4240-BB1F-7EB8FDC2B540}" dt="2021-04-18T01:20:36.511" v="44" actId="122"/>
          <ac:spMkLst>
            <pc:docMk/>
            <pc:sldMk cId="946634410" sldId="291"/>
            <ac:spMk id="24" creationId="{8878E9E7-64E8-4C3E-BFC9-282565DBCEF3}"/>
          </ac:spMkLst>
        </pc:spChg>
      </pc:sldChg>
      <pc:sldChg chg="modSp mod">
        <pc:chgData name="Bai Zhihao" userId="4a4b8ddf0d9503d6" providerId="LiveId" clId="{07D88AF5-27B1-4240-BB1F-7EB8FDC2B540}" dt="2021-04-18T02:28:25.164" v="821" actId="167"/>
        <pc:sldMkLst>
          <pc:docMk/>
          <pc:sldMk cId="2719439831" sldId="295"/>
        </pc:sldMkLst>
        <pc:spChg chg="ord">
          <ac:chgData name="Bai Zhihao" userId="4a4b8ddf0d9503d6" providerId="LiveId" clId="{07D88AF5-27B1-4240-BB1F-7EB8FDC2B540}" dt="2021-04-18T01:34:47.822" v="548" actId="166"/>
          <ac:spMkLst>
            <pc:docMk/>
            <pc:sldMk cId="2719439831" sldId="295"/>
            <ac:spMk id="5" creationId="{409F512F-AA83-4BBA-AE97-ABB4C8DC307C}"/>
          </ac:spMkLst>
        </pc:spChg>
        <pc:spChg chg="ord">
          <ac:chgData name="Bai Zhihao" userId="4a4b8ddf0d9503d6" providerId="LiveId" clId="{07D88AF5-27B1-4240-BB1F-7EB8FDC2B540}" dt="2021-04-18T01:34:50.517" v="549" actId="166"/>
          <ac:spMkLst>
            <pc:docMk/>
            <pc:sldMk cId="2719439831" sldId="295"/>
            <ac:spMk id="6" creationId="{BD5F5CAD-D1D9-47B3-BD7C-E41B8788B4B2}"/>
          </ac:spMkLst>
        </pc:spChg>
        <pc:cxnChg chg="ord">
          <ac:chgData name="Bai Zhihao" userId="4a4b8ddf0d9503d6" providerId="LiveId" clId="{07D88AF5-27B1-4240-BB1F-7EB8FDC2B540}" dt="2021-04-18T02:28:04.570" v="818" actId="167"/>
          <ac:cxnSpMkLst>
            <pc:docMk/>
            <pc:sldMk cId="2719439831" sldId="295"/>
            <ac:cxnSpMk id="15" creationId="{A205705F-1DD5-43E7-802C-CF4BBF6F9E5F}"/>
          </ac:cxnSpMkLst>
        </pc:cxnChg>
        <pc:cxnChg chg="mod ord">
          <ac:chgData name="Bai Zhihao" userId="4a4b8ddf0d9503d6" providerId="LiveId" clId="{07D88AF5-27B1-4240-BB1F-7EB8FDC2B540}" dt="2021-04-18T02:28:25.164" v="821" actId="167"/>
          <ac:cxnSpMkLst>
            <pc:docMk/>
            <pc:sldMk cId="2719439831" sldId="295"/>
            <ac:cxnSpMk id="30" creationId="{0E816CD0-BFA4-4B6A-B0E4-E17D1AB94EEF}"/>
          </ac:cxnSpMkLst>
        </pc:cxnChg>
      </pc:sldChg>
      <pc:sldChg chg="modSp mod modNotesTx">
        <pc:chgData name="Bai Zhihao" userId="4a4b8ddf0d9503d6" providerId="LiveId" clId="{07D88AF5-27B1-4240-BB1F-7EB8FDC2B540}" dt="2021-04-18T19:21:28.550" v="1188" actId="20577"/>
        <pc:sldMkLst>
          <pc:docMk/>
          <pc:sldMk cId="4158455104" sldId="296"/>
        </pc:sldMkLst>
        <pc:spChg chg="ord">
          <ac:chgData name="Bai Zhihao" userId="4a4b8ddf0d9503d6" providerId="LiveId" clId="{07D88AF5-27B1-4240-BB1F-7EB8FDC2B540}" dt="2021-04-18T01:34:37.624" v="545" actId="166"/>
          <ac:spMkLst>
            <pc:docMk/>
            <pc:sldMk cId="4158455104" sldId="296"/>
            <ac:spMk id="5" creationId="{409F512F-AA83-4BBA-AE97-ABB4C8DC307C}"/>
          </ac:spMkLst>
        </pc:spChg>
        <pc:spChg chg="ord">
          <ac:chgData name="Bai Zhihao" userId="4a4b8ddf0d9503d6" providerId="LiveId" clId="{07D88AF5-27B1-4240-BB1F-7EB8FDC2B540}" dt="2021-04-18T01:34:40.692" v="546" actId="166"/>
          <ac:spMkLst>
            <pc:docMk/>
            <pc:sldMk cId="4158455104" sldId="296"/>
            <ac:spMk id="6" creationId="{BD5F5CAD-D1D9-47B3-BD7C-E41B8788B4B2}"/>
          </ac:spMkLst>
        </pc:spChg>
        <pc:spChg chg="ord">
          <ac:chgData name="Bai Zhihao" userId="4a4b8ddf0d9503d6" providerId="LiveId" clId="{07D88AF5-27B1-4240-BB1F-7EB8FDC2B540}" dt="2021-04-18T01:32:20.185" v="528" actId="167"/>
          <ac:spMkLst>
            <pc:docMk/>
            <pc:sldMk cId="4158455104" sldId="296"/>
            <ac:spMk id="38" creationId="{19F29652-ACB3-4E85-A413-C1231D608FA9}"/>
          </ac:spMkLst>
        </pc:spChg>
        <pc:spChg chg="mod ord">
          <ac:chgData name="Bai Zhihao" userId="4a4b8ddf0d9503d6" providerId="LiveId" clId="{07D88AF5-27B1-4240-BB1F-7EB8FDC2B540}" dt="2021-04-18T01:34:22.668" v="543" actId="167"/>
          <ac:spMkLst>
            <pc:docMk/>
            <pc:sldMk cId="4158455104" sldId="296"/>
            <ac:spMk id="40" creationId="{7878F79D-41CD-402C-9F34-3D176010B266}"/>
          </ac:spMkLst>
        </pc:spChg>
        <pc:spChg chg="ord">
          <ac:chgData name="Bai Zhihao" userId="4a4b8ddf0d9503d6" providerId="LiveId" clId="{07D88AF5-27B1-4240-BB1F-7EB8FDC2B540}" dt="2021-04-18T01:34:28.505" v="544" actId="167"/>
          <ac:spMkLst>
            <pc:docMk/>
            <pc:sldMk cId="4158455104" sldId="296"/>
            <ac:spMk id="41" creationId="{CA4FA3C0-F43F-4D3C-B830-A4C00A0FBF64}"/>
          </ac:spMkLst>
        </pc:spChg>
        <pc:cxnChg chg="ord">
          <ac:chgData name="Bai Zhihao" userId="4a4b8ddf0d9503d6" providerId="LiveId" clId="{07D88AF5-27B1-4240-BB1F-7EB8FDC2B540}" dt="2021-04-18T01:32:59.809" v="530" actId="167"/>
          <ac:cxnSpMkLst>
            <pc:docMk/>
            <pc:sldMk cId="4158455104" sldId="296"/>
            <ac:cxnSpMk id="9" creationId="{C1486BDD-F952-4D31-8108-099DAA3966BF}"/>
          </ac:cxnSpMkLst>
        </pc:cxnChg>
        <pc:cxnChg chg="ord">
          <ac:chgData name="Bai Zhihao" userId="4a4b8ddf0d9503d6" providerId="LiveId" clId="{07D88AF5-27B1-4240-BB1F-7EB8FDC2B540}" dt="2021-04-18T01:34:08.469" v="540" actId="167"/>
          <ac:cxnSpMkLst>
            <pc:docMk/>
            <pc:sldMk cId="4158455104" sldId="296"/>
            <ac:cxnSpMk id="15" creationId="{A205705F-1DD5-43E7-802C-CF4BBF6F9E5F}"/>
          </ac:cxnSpMkLst>
        </pc:cxnChg>
        <pc:cxnChg chg="mod ord">
          <ac:chgData name="Bai Zhihao" userId="4a4b8ddf0d9503d6" providerId="LiveId" clId="{07D88AF5-27B1-4240-BB1F-7EB8FDC2B540}" dt="2021-04-18T01:33:07.218" v="532" actId="167"/>
          <ac:cxnSpMkLst>
            <pc:docMk/>
            <pc:sldMk cId="4158455104" sldId="296"/>
            <ac:cxnSpMk id="19" creationId="{D48B0C24-80A2-429D-B751-B8E5E7BFB8FB}"/>
          </ac:cxnSpMkLst>
        </pc:cxnChg>
        <pc:cxnChg chg="mod ord">
          <ac:chgData name="Bai Zhihao" userId="4a4b8ddf0d9503d6" providerId="LiveId" clId="{07D88AF5-27B1-4240-BB1F-7EB8FDC2B540}" dt="2021-04-18T01:34:16.355" v="542" actId="167"/>
          <ac:cxnSpMkLst>
            <pc:docMk/>
            <pc:sldMk cId="4158455104" sldId="296"/>
            <ac:cxnSpMk id="25" creationId="{FEE44A07-29C5-4355-94E2-5742016D5569}"/>
          </ac:cxnSpMkLst>
        </pc:cxnChg>
      </pc:sldChg>
      <pc:sldChg chg="addSp delSp modSp mod modNotesTx">
        <pc:chgData name="Bai Zhihao" userId="4a4b8ddf0d9503d6" providerId="LiveId" clId="{07D88AF5-27B1-4240-BB1F-7EB8FDC2B540}" dt="2021-04-19T04:37:58.931" v="1438" actId="478"/>
        <pc:sldMkLst>
          <pc:docMk/>
          <pc:sldMk cId="4287421474" sldId="297"/>
        </pc:sldMkLst>
        <pc:spChg chg="mod">
          <ac:chgData name="Bai Zhihao" userId="4a4b8ddf0d9503d6" providerId="LiveId" clId="{07D88AF5-27B1-4240-BB1F-7EB8FDC2B540}" dt="2021-04-18T01:31:38.218" v="524" actId="14100"/>
          <ac:spMkLst>
            <pc:docMk/>
            <pc:sldMk cId="4287421474" sldId="297"/>
            <ac:spMk id="22" creationId="{D3605AC1-21AF-4842-AFB3-519306DC9681}"/>
          </ac:spMkLst>
        </pc:spChg>
        <pc:spChg chg="mod">
          <ac:chgData name="Bai Zhihao" userId="4a4b8ddf0d9503d6" providerId="LiveId" clId="{07D88AF5-27B1-4240-BB1F-7EB8FDC2B540}" dt="2021-04-18T01:31:40.650" v="525" actId="14100"/>
          <ac:spMkLst>
            <pc:docMk/>
            <pc:sldMk cId="4287421474" sldId="297"/>
            <ac:spMk id="23" creationId="{9D2B4801-160D-4CBD-869E-5E5577B63887}"/>
          </ac:spMkLst>
        </pc:spChg>
        <pc:cxnChg chg="ord">
          <ac:chgData name="Bai Zhihao" userId="4a4b8ddf0d9503d6" providerId="LiveId" clId="{07D88AF5-27B1-4240-BB1F-7EB8FDC2B540}" dt="2021-04-18T19:12:05.989" v="854" actId="167"/>
          <ac:cxnSpMkLst>
            <pc:docMk/>
            <pc:sldMk cId="4287421474" sldId="297"/>
            <ac:cxnSpMk id="9" creationId="{C1486BDD-F952-4D31-8108-099DAA3966BF}"/>
          </ac:cxnSpMkLst>
        </pc:cxnChg>
        <pc:cxnChg chg="del mod">
          <ac:chgData name="Bai Zhihao" userId="4a4b8ddf0d9503d6" providerId="LiveId" clId="{07D88AF5-27B1-4240-BB1F-7EB8FDC2B540}" dt="2021-04-18T19:12:23.500" v="856" actId="478"/>
          <ac:cxnSpMkLst>
            <pc:docMk/>
            <pc:sldMk cId="4287421474" sldId="297"/>
            <ac:cxnSpMk id="25" creationId="{5DB7A386-C507-4BC5-8D16-5B439EE7C72B}"/>
          </ac:cxnSpMkLst>
        </pc:cxnChg>
        <pc:cxnChg chg="add mod ord">
          <ac:chgData name="Bai Zhihao" userId="4a4b8ddf0d9503d6" providerId="LiveId" clId="{07D88AF5-27B1-4240-BB1F-7EB8FDC2B540}" dt="2021-04-19T04:37:52.187" v="1436" actId="167"/>
          <ac:cxnSpMkLst>
            <pc:docMk/>
            <pc:sldMk cId="4287421474" sldId="297"/>
            <ac:cxnSpMk id="30" creationId="{EB752B5F-A2F5-4520-B1D6-450FE3F53C4A}"/>
          </ac:cxnSpMkLst>
        </pc:cxnChg>
        <pc:cxnChg chg="add del mod">
          <ac:chgData name="Bai Zhihao" userId="4a4b8ddf0d9503d6" providerId="LiveId" clId="{07D88AF5-27B1-4240-BB1F-7EB8FDC2B540}" dt="2021-04-19T04:37:58.931" v="1438" actId="478"/>
          <ac:cxnSpMkLst>
            <pc:docMk/>
            <pc:sldMk cId="4287421474" sldId="297"/>
            <ac:cxnSpMk id="31" creationId="{8176A18F-BEF2-418A-92F4-7442D06241F5}"/>
          </ac:cxnSpMkLst>
        </pc:cxnChg>
      </pc:sldChg>
      <pc:sldChg chg="modSp mod">
        <pc:chgData name="Bai Zhihao" userId="4a4b8ddf0d9503d6" providerId="LiveId" clId="{07D88AF5-27B1-4240-BB1F-7EB8FDC2B540}" dt="2021-04-18T01:41:05.179" v="716" actId="122"/>
        <pc:sldMkLst>
          <pc:docMk/>
          <pc:sldMk cId="369798213" sldId="300"/>
        </pc:sldMkLst>
        <pc:spChg chg="mod">
          <ac:chgData name="Bai Zhihao" userId="4a4b8ddf0d9503d6" providerId="LiveId" clId="{07D88AF5-27B1-4240-BB1F-7EB8FDC2B540}" dt="2021-04-18T01:40:53.367" v="713" actId="1076"/>
          <ac:spMkLst>
            <pc:docMk/>
            <pc:sldMk cId="369798213" sldId="300"/>
            <ac:spMk id="6" creationId="{D8E61E46-D054-4277-9A64-D81EC8C7ACF3}"/>
          </ac:spMkLst>
        </pc:spChg>
        <pc:spChg chg="mod">
          <ac:chgData name="Bai Zhihao" userId="4a4b8ddf0d9503d6" providerId="LiveId" clId="{07D88AF5-27B1-4240-BB1F-7EB8FDC2B540}" dt="2021-04-18T01:41:05.179" v="716" actId="122"/>
          <ac:spMkLst>
            <pc:docMk/>
            <pc:sldMk cId="369798213" sldId="300"/>
            <ac:spMk id="9" creationId="{27A17EF0-5585-49B2-AD44-AB7C0FE7FA8F}"/>
          </ac:spMkLst>
        </pc:spChg>
      </pc:sldChg>
      <pc:sldChg chg="modSp mod">
        <pc:chgData name="Bai Zhihao" userId="4a4b8ddf0d9503d6" providerId="LiveId" clId="{07D88AF5-27B1-4240-BB1F-7EB8FDC2B540}" dt="2021-04-18T01:41:31.763" v="724" actId="122"/>
        <pc:sldMkLst>
          <pc:docMk/>
          <pc:sldMk cId="1839655134" sldId="301"/>
        </pc:sldMkLst>
        <pc:spChg chg="mod">
          <ac:chgData name="Bai Zhihao" userId="4a4b8ddf0d9503d6" providerId="LiveId" clId="{07D88AF5-27B1-4240-BB1F-7EB8FDC2B540}" dt="2021-04-18T01:41:16.056" v="719" actId="122"/>
          <ac:spMkLst>
            <pc:docMk/>
            <pc:sldMk cId="1839655134" sldId="301"/>
            <ac:spMk id="6" creationId="{D8E61E46-D054-4277-9A64-D81EC8C7ACF3}"/>
          </ac:spMkLst>
        </pc:spChg>
        <pc:spChg chg="mod">
          <ac:chgData name="Bai Zhihao" userId="4a4b8ddf0d9503d6" providerId="LiveId" clId="{07D88AF5-27B1-4240-BB1F-7EB8FDC2B540}" dt="2021-04-18T01:41:31.763" v="724" actId="122"/>
          <ac:spMkLst>
            <pc:docMk/>
            <pc:sldMk cId="1839655134" sldId="301"/>
            <ac:spMk id="9" creationId="{27A17EF0-5585-49B2-AD44-AB7C0FE7FA8F}"/>
          </ac:spMkLst>
        </pc:spChg>
      </pc:sldChg>
      <pc:sldChg chg="modSp mod modNotesTx">
        <pc:chgData name="Bai Zhihao" userId="4a4b8ddf0d9503d6" providerId="LiveId" clId="{07D88AF5-27B1-4240-BB1F-7EB8FDC2B540}" dt="2021-04-18T20:41:52.837" v="1228" actId="20577"/>
        <pc:sldMkLst>
          <pc:docMk/>
          <pc:sldMk cId="1689916932" sldId="302"/>
        </pc:sldMkLst>
        <pc:spChg chg="mod">
          <ac:chgData name="Bai Zhihao" userId="4a4b8ddf0d9503d6" providerId="LiveId" clId="{07D88AF5-27B1-4240-BB1F-7EB8FDC2B540}" dt="2021-04-18T01:41:40.947" v="727" actId="122"/>
          <ac:spMkLst>
            <pc:docMk/>
            <pc:sldMk cId="1689916932" sldId="302"/>
            <ac:spMk id="6" creationId="{D8E61E46-D054-4277-9A64-D81EC8C7ACF3}"/>
          </ac:spMkLst>
        </pc:spChg>
        <pc:spChg chg="mod">
          <ac:chgData name="Bai Zhihao" userId="4a4b8ddf0d9503d6" providerId="LiveId" clId="{07D88AF5-27B1-4240-BB1F-7EB8FDC2B540}" dt="2021-04-18T01:41:56.572" v="730" actId="122"/>
          <ac:spMkLst>
            <pc:docMk/>
            <pc:sldMk cId="1689916932" sldId="302"/>
            <ac:spMk id="9" creationId="{27A17EF0-5585-49B2-AD44-AB7C0FE7FA8F}"/>
          </ac:spMkLst>
        </pc:spChg>
        <pc:spChg chg="mod">
          <ac:chgData name="Bai Zhihao" userId="4a4b8ddf0d9503d6" providerId="LiveId" clId="{07D88AF5-27B1-4240-BB1F-7EB8FDC2B540}" dt="2021-04-18T01:42:02.004" v="731" actId="14100"/>
          <ac:spMkLst>
            <pc:docMk/>
            <pc:sldMk cId="1689916932" sldId="302"/>
            <ac:spMk id="21" creationId="{4D18D87B-BB71-41BA-B9B3-777F794CE7A5}"/>
          </ac:spMkLst>
        </pc:spChg>
      </pc:sldChg>
      <pc:sldChg chg="modSp mod modNotesTx">
        <pc:chgData name="Bai Zhihao" userId="4a4b8ddf0d9503d6" providerId="LiveId" clId="{07D88AF5-27B1-4240-BB1F-7EB8FDC2B540}" dt="2021-04-18T20:42:43.540" v="1233" actId="20577"/>
        <pc:sldMkLst>
          <pc:docMk/>
          <pc:sldMk cId="1408499758" sldId="303"/>
        </pc:sldMkLst>
        <pc:spChg chg="mod">
          <ac:chgData name="Bai Zhihao" userId="4a4b8ddf0d9503d6" providerId="LiveId" clId="{07D88AF5-27B1-4240-BB1F-7EB8FDC2B540}" dt="2021-04-18T01:43:43.757" v="752" actId="1076"/>
          <ac:spMkLst>
            <pc:docMk/>
            <pc:sldMk cId="1408499758" sldId="303"/>
            <ac:spMk id="28" creationId="{72651F89-F533-42E6-AA91-BFDFBDA7151B}"/>
          </ac:spMkLst>
        </pc:spChg>
        <pc:spChg chg="mod">
          <ac:chgData name="Bai Zhihao" userId="4a4b8ddf0d9503d6" providerId="LiveId" clId="{07D88AF5-27B1-4240-BB1F-7EB8FDC2B540}" dt="2021-04-18T01:43:39.200" v="751" actId="1076"/>
          <ac:spMkLst>
            <pc:docMk/>
            <pc:sldMk cId="1408499758" sldId="303"/>
            <ac:spMk id="31" creationId="{B4D756B3-CF72-4A4F-A1D4-CD7A1D95F672}"/>
          </ac:spMkLst>
        </pc:spChg>
        <pc:spChg chg="mod">
          <ac:chgData name="Bai Zhihao" userId="4a4b8ddf0d9503d6" providerId="LiveId" clId="{07D88AF5-27B1-4240-BB1F-7EB8FDC2B540}" dt="2021-04-18T01:43:52.812" v="755" actId="1076"/>
          <ac:spMkLst>
            <pc:docMk/>
            <pc:sldMk cId="1408499758" sldId="303"/>
            <ac:spMk id="46" creationId="{A925B8D6-F99F-42FB-83DA-59583927E354}"/>
          </ac:spMkLst>
        </pc:spChg>
        <pc:cxnChg chg="mod">
          <ac:chgData name="Bai Zhihao" userId="4a4b8ddf0d9503d6" providerId="LiveId" clId="{07D88AF5-27B1-4240-BB1F-7EB8FDC2B540}" dt="2021-04-18T01:43:39.200" v="751" actId="1076"/>
          <ac:cxnSpMkLst>
            <pc:docMk/>
            <pc:sldMk cId="1408499758" sldId="303"/>
            <ac:cxnSpMk id="45" creationId="{4C98B9CF-8D38-43A4-A316-95C749717CDF}"/>
          </ac:cxnSpMkLst>
        </pc:cxnChg>
      </pc:sldChg>
      <pc:sldChg chg="modSp mod modNotesTx">
        <pc:chgData name="Bai Zhihao" userId="4a4b8ddf0d9503d6" providerId="LiveId" clId="{07D88AF5-27B1-4240-BB1F-7EB8FDC2B540}" dt="2021-04-18T21:33:29.890" v="1326" actId="20577"/>
        <pc:sldMkLst>
          <pc:docMk/>
          <pc:sldMk cId="2127493196" sldId="304"/>
        </pc:sldMkLst>
        <pc:spChg chg="mod">
          <ac:chgData name="Bai Zhihao" userId="4a4b8ddf0d9503d6" providerId="LiveId" clId="{07D88AF5-27B1-4240-BB1F-7EB8FDC2B540}" dt="2021-04-18T01:42:14.669" v="734" actId="122"/>
          <ac:spMkLst>
            <pc:docMk/>
            <pc:sldMk cId="2127493196" sldId="304"/>
            <ac:spMk id="6" creationId="{D8E61E46-D054-4277-9A64-D81EC8C7ACF3}"/>
          </ac:spMkLst>
        </pc:spChg>
        <pc:spChg chg="mod">
          <ac:chgData name="Bai Zhihao" userId="4a4b8ddf0d9503d6" providerId="LiveId" clId="{07D88AF5-27B1-4240-BB1F-7EB8FDC2B540}" dt="2021-04-18T01:42:28.226" v="737" actId="122"/>
          <ac:spMkLst>
            <pc:docMk/>
            <pc:sldMk cId="2127493196" sldId="304"/>
            <ac:spMk id="9" creationId="{27A17EF0-5585-49B2-AD44-AB7C0FE7FA8F}"/>
          </ac:spMkLst>
        </pc:spChg>
        <pc:spChg chg="mod">
          <ac:chgData name="Bai Zhihao" userId="4a4b8ddf0d9503d6" providerId="LiveId" clId="{07D88AF5-27B1-4240-BB1F-7EB8FDC2B540}" dt="2021-04-18T01:42:45.385" v="742" actId="1076"/>
          <ac:spMkLst>
            <pc:docMk/>
            <pc:sldMk cId="2127493196" sldId="304"/>
            <ac:spMk id="25" creationId="{92660482-FB5E-462D-ABB8-336BB176D502}"/>
          </ac:spMkLst>
        </pc:spChg>
      </pc:sldChg>
      <pc:sldChg chg="modSp mod modNotesTx">
        <pc:chgData name="Bai Zhihao" userId="4a4b8ddf0d9503d6" providerId="LiveId" clId="{07D88AF5-27B1-4240-BB1F-7EB8FDC2B540}" dt="2021-04-18T01:45:03.324" v="757" actId="20577"/>
        <pc:sldMkLst>
          <pc:docMk/>
          <pc:sldMk cId="1978654805" sldId="305"/>
        </pc:sldMkLst>
        <pc:spChg chg="mod">
          <ac:chgData name="Bai Zhihao" userId="4a4b8ddf0d9503d6" providerId="LiveId" clId="{07D88AF5-27B1-4240-BB1F-7EB8FDC2B540}" dt="2021-04-18T01:44:51.046" v="756" actId="113"/>
          <ac:spMkLst>
            <pc:docMk/>
            <pc:sldMk cId="1978654805" sldId="305"/>
            <ac:spMk id="3" creationId="{B9E20C64-F20F-4BF3-BC81-01ABBC64737A}"/>
          </ac:spMkLst>
        </pc:spChg>
      </pc:sldChg>
      <pc:sldChg chg="modNotesTx">
        <pc:chgData name="Bai Zhihao" userId="4a4b8ddf0d9503d6" providerId="LiveId" clId="{07D88AF5-27B1-4240-BB1F-7EB8FDC2B540}" dt="2021-04-18T21:35:15.099" v="1367" actId="20577"/>
        <pc:sldMkLst>
          <pc:docMk/>
          <pc:sldMk cId="139496278" sldId="311"/>
        </pc:sldMkLst>
      </pc:sldChg>
      <pc:sldChg chg="addSp delSp modSp mod modNotesTx">
        <pc:chgData name="Bai Zhihao" userId="4a4b8ddf0d9503d6" providerId="LiveId" clId="{07D88AF5-27B1-4240-BB1F-7EB8FDC2B540}" dt="2021-04-19T04:37:44.594" v="1435" actId="21"/>
        <pc:sldMkLst>
          <pc:docMk/>
          <pc:sldMk cId="2586276293" sldId="312"/>
        </pc:sldMkLst>
        <pc:spChg chg="mod">
          <ac:chgData name="Bai Zhihao" userId="4a4b8ddf0d9503d6" providerId="LiveId" clId="{07D88AF5-27B1-4240-BB1F-7EB8FDC2B540}" dt="2021-04-18T01:21:46.280" v="66" actId="1035"/>
          <ac:spMkLst>
            <pc:docMk/>
            <pc:sldMk cId="2586276293" sldId="312"/>
            <ac:spMk id="4" creationId="{5E57B814-5D01-4794-8FFA-91EAC1B78454}"/>
          </ac:spMkLst>
        </pc:spChg>
        <pc:spChg chg="mod">
          <ac:chgData name="Bai Zhihao" userId="4a4b8ddf0d9503d6" providerId="LiveId" clId="{07D88AF5-27B1-4240-BB1F-7EB8FDC2B540}" dt="2021-04-18T01:22:39.180" v="75" actId="122"/>
          <ac:spMkLst>
            <pc:docMk/>
            <pc:sldMk cId="2586276293" sldId="312"/>
            <ac:spMk id="20" creationId="{1DC21125-1357-4A00-B136-A78F36FD1DE1}"/>
          </ac:spMkLst>
        </pc:spChg>
        <pc:spChg chg="mod">
          <ac:chgData name="Bai Zhihao" userId="4a4b8ddf0d9503d6" providerId="LiveId" clId="{07D88AF5-27B1-4240-BB1F-7EB8FDC2B540}" dt="2021-04-18T01:22:31.009" v="72" actId="122"/>
          <ac:spMkLst>
            <pc:docMk/>
            <pc:sldMk cId="2586276293" sldId="312"/>
            <ac:spMk id="24" creationId="{8878E9E7-64E8-4C3E-BFC9-282565DBCEF3}"/>
          </ac:spMkLst>
        </pc:spChg>
        <pc:cxnChg chg="add del mod">
          <ac:chgData name="Bai Zhihao" userId="4a4b8ddf0d9503d6" providerId="LiveId" clId="{07D88AF5-27B1-4240-BB1F-7EB8FDC2B540}" dt="2021-04-19T04:37:44.594" v="1435" actId="21"/>
          <ac:cxnSpMkLst>
            <pc:docMk/>
            <pc:sldMk cId="2586276293" sldId="312"/>
            <ac:cxnSpMk id="27" creationId="{7844E953-E69C-445B-9C01-FB805A27DC36}"/>
          </ac:cxnSpMkLst>
        </pc:cxnChg>
      </pc:sldChg>
      <pc:sldChg chg="modSp mod">
        <pc:chgData name="Bai Zhihao" userId="4a4b8ddf0d9503d6" providerId="LiveId" clId="{07D88AF5-27B1-4240-BB1F-7EB8FDC2B540}" dt="2021-04-18T01:37:43.416" v="599" actId="1076"/>
        <pc:sldMkLst>
          <pc:docMk/>
          <pc:sldMk cId="3302939832" sldId="313"/>
        </pc:sldMkLst>
        <pc:spChg chg="mod">
          <ac:chgData name="Bai Zhihao" userId="4a4b8ddf0d9503d6" providerId="LiveId" clId="{07D88AF5-27B1-4240-BB1F-7EB8FDC2B540}" dt="2021-04-18T01:36:21.592" v="565" actId="1076"/>
          <ac:spMkLst>
            <pc:docMk/>
            <pc:sldMk cId="3302939832" sldId="313"/>
            <ac:spMk id="4" creationId="{93CB418F-F179-44DA-B573-F85173A01F34}"/>
          </ac:spMkLst>
        </pc:spChg>
        <pc:spChg chg="mod">
          <ac:chgData name="Bai Zhihao" userId="4a4b8ddf0d9503d6" providerId="LiveId" clId="{07D88AF5-27B1-4240-BB1F-7EB8FDC2B540}" dt="2021-04-18T01:35:59.123" v="561" actId="1076"/>
          <ac:spMkLst>
            <pc:docMk/>
            <pc:sldMk cId="3302939832" sldId="313"/>
            <ac:spMk id="7" creationId="{A4C25CE4-0508-4E5E-A668-E8722E727EFC}"/>
          </ac:spMkLst>
        </pc:spChg>
        <pc:spChg chg="mod">
          <ac:chgData name="Bai Zhihao" userId="4a4b8ddf0d9503d6" providerId="LiveId" clId="{07D88AF5-27B1-4240-BB1F-7EB8FDC2B540}" dt="2021-04-18T01:37:43.416" v="599" actId="1076"/>
          <ac:spMkLst>
            <pc:docMk/>
            <pc:sldMk cId="3302939832" sldId="313"/>
            <ac:spMk id="8" creationId="{5C05BA6C-6C08-44CB-9F0E-4F5219DAFFD3}"/>
          </ac:spMkLst>
        </pc:spChg>
        <pc:spChg chg="mod">
          <ac:chgData name="Bai Zhihao" userId="4a4b8ddf0d9503d6" providerId="LiveId" clId="{07D88AF5-27B1-4240-BB1F-7EB8FDC2B540}" dt="2021-04-18T01:35:17.636" v="550" actId="14100"/>
          <ac:spMkLst>
            <pc:docMk/>
            <pc:sldMk cId="3302939832" sldId="313"/>
            <ac:spMk id="22" creationId="{D3605AC1-21AF-4842-AFB3-519306DC9681}"/>
          </ac:spMkLst>
        </pc:spChg>
        <pc:spChg chg="mod">
          <ac:chgData name="Bai Zhihao" userId="4a4b8ddf0d9503d6" providerId="LiveId" clId="{07D88AF5-27B1-4240-BB1F-7EB8FDC2B540}" dt="2021-04-18T01:35:29.712" v="555" actId="14100"/>
          <ac:spMkLst>
            <pc:docMk/>
            <pc:sldMk cId="3302939832" sldId="313"/>
            <ac:spMk id="23" creationId="{9D2B4801-160D-4CBD-869E-5E5577B6388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4/28/2021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4/28/2021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everyone. This is our work, </a:t>
            </a:r>
            <a:r>
              <a:rPr lang="en-US" dirty="0" err="1"/>
              <a:t>RegexNet</a:t>
            </a:r>
            <a:r>
              <a:rPr lang="en-US" dirty="0"/>
              <a:t>.</a:t>
            </a:r>
          </a:p>
        </p:txBody>
      </p:sp>
      <p:sp>
        <p:nvSpPr>
          <p:cNvPr id="4" name="Slide Number Placeholder 3"/>
          <p:cNvSpPr>
            <a:spLocks noGrp="1"/>
          </p:cNvSpPr>
          <p:nvPr>
            <p:ph type="sldNum" sz="quarter" idx="5"/>
          </p:nvPr>
        </p:nvSpPr>
        <p:spPr/>
        <p:txBody>
          <a:bodyPr/>
          <a:lstStyle/>
          <a:p>
            <a:fld id="{07CA7E04-55AF-42E2-ACD8-D03042CB75ED}" type="slidenum">
              <a:rPr lang="en-US" smtClean="0"/>
              <a:t>1</a:t>
            </a:fld>
            <a:endParaRPr lang="en-US"/>
          </a:p>
        </p:txBody>
      </p:sp>
    </p:spTree>
    <p:extLst>
      <p:ext uri="{BB962C8B-B14F-4D97-AF65-F5344CB8AC3E}">
        <p14:creationId xmlns:p14="http://schemas.microsoft.com/office/powerpoint/2010/main" val="3045532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err="1">
                <a:latin typeface="NimbusRomNo9L-Regu"/>
              </a:rPr>
              <a:t>RegexNet</a:t>
            </a:r>
            <a:r>
              <a:rPr lang="en-US" sz="1200" b="0" i="0" u="none" strike="noStrike" baseline="0" dirty="0">
                <a:latin typeface="NimbusRomNo9L-Regu"/>
              </a:rPr>
              <a:t> relies on an online feedback loop to train the model, leverages the model to detect malicious requests, and then isolates them to separate sandboxes.</a:t>
            </a:r>
          </a:p>
        </p:txBody>
      </p:sp>
      <p:sp>
        <p:nvSpPr>
          <p:cNvPr id="4" name="Slide Number Placeholder 3"/>
          <p:cNvSpPr>
            <a:spLocks noGrp="1"/>
          </p:cNvSpPr>
          <p:nvPr>
            <p:ph type="sldNum" sz="quarter" idx="5"/>
          </p:nvPr>
        </p:nvSpPr>
        <p:spPr/>
        <p:txBody>
          <a:bodyPr/>
          <a:lstStyle/>
          <a:p>
            <a:fld id="{07CA7E04-55AF-42E2-ACD8-D03042CB75ED}" type="slidenum">
              <a:rPr lang="en-US" smtClean="0"/>
              <a:t>10</a:t>
            </a:fld>
            <a:endParaRPr lang="en-US"/>
          </a:p>
        </p:txBody>
      </p:sp>
    </p:spTree>
    <p:extLst>
      <p:ext uri="{BB962C8B-B14F-4D97-AF65-F5344CB8AC3E}">
        <p14:creationId xmlns:p14="http://schemas.microsoft.com/office/powerpoint/2010/main" val="3364782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err="1">
                <a:latin typeface="NimbusRomNo9L-Regu"/>
              </a:rPr>
              <a:t>RegexNet</a:t>
            </a:r>
            <a:r>
              <a:rPr lang="en-US" sz="1200" b="0" i="0" u="none" strike="noStrike" baseline="0" dirty="0">
                <a:latin typeface="NimbusRomNo9L-Regu"/>
              </a:rPr>
              <a:t> relies on an online feedback loop to train the model, leverages the model to detect malicious requests, and then isolates them to separate sandboxes.</a:t>
            </a:r>
          </a:p>
        </p:txBody>
      </p:sp>
      <p:sp>
        <p:nvSpPr>
          <p:cNvPr id="4" name="Slide Number Placeholder 3"/>
          <p:cNvSpPr>
            <a:spLocks noGrp="1"/>
          </p:cNvSpPr>
          <p:nvPr>
            <p:ph type="sldNum" sz="quarter" idx="5"/>
          </p:nvPr>
        </p:nvSpPr>
        <p:spPr/>
        <p:txBody>
          <a:bodyPr/>
          <a:lstStyle/>
          <a:p>
            <a:fld id="{07CA7E04-55AF-42E2-ACD8-D03042CB75ED}" type="slidenum">
              <a:rPr lang="en-US" smtClean="0"/>
              <a:t>11</a:t>
            </a:fld>
            <a:endParaRPr lang="en-US"/>
          </a:p>
        </p:txBody>
      </p:sp>
    </p:spTree>
    <p:extLst>
      <p:ext uri="{BB962C8B-B14F-4D97-AF65-F5344CB8AC3E}">
        <p14:creationId xmlns:p14="http://schemas.microsoft.com/office/powerpoint/2010/main" val="4150861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err="1">
                <a:latin typeface="NimbusRomNo9L-Regu"/>
              </a:rPr>
              <a:t>RegexNet</a:t>
            </a:r>
            <a:r>
              <a:rPr lang="en-US" sz="1200" b="0" i="0" u="none" strike="noStrike" baseline="0" dirty="0">
                <a:latin typeface="NimbusRomNo9L-Regu"/>
              </a:rPr>
              <a:t> relies on an online feedback loop to train the model, leverages the model to detect malicious requests, and then isolates them to separate sandboxes.</a:t>
            </a:r>
          </a:p>
        </p:txBody>
      </p:sp>
      <p:sp>
        <p:nvSpPr>
          <p:cNvPr id="4" name="Slide Number Placeholder 3"/>
          <p:cNvSpPr>
            <a:spLocks noGrp="1"/>
          </p:cNvSpPr>
          <p:nvPr>
            <p:ph type="sldNum" sz="quarter" idx="5"/>
          </p:nvPr>
        </p:nvSpPr>
        <p:spPr/>
        <p:txBody>
          <a:bodyPr/>
          <a:lstStyle/>
          <a:p>
            <a:fld id="{07CA7E04-55AF-42E2-ACD8-D03042CB75ED}" type="slidenum">
              <a:rPr lang="en-US" smtClean="0"/>
              <a:t>12</a:t>
            </a:fld>
            <a:endParaRPr lang="en-US"/>
          </a:p>
        </p:txBody>
      </p:sp>
    </p:spTree>
    <p:extLst>
      <p:ext uri="{BB962C8B-B14F-4D97-AF65-F5344CB8AC3E}">
        <p14:creationId xmlns:p14="http://schemas.microsoft.com/office/powerpoint/2010/main" val="2892452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NimbusRomNo9L-Regu"/>
              </a:rPr>
              <a:t>This experiment shows the system performance under </a:t>
            </a:r>
            <a:r>
              <a:rPr lang="en-US" sz="1800" b="0" i="0" u="none" strike="noStrike" baseline="0" dirty="0" err="1">
                <a:latin typeface="NimbusRomNo9L-Regu"/>
              </a:rPr>
              <a:t>ReDoS</a:t>
            </a:r>
            <a:r>
              <a:rPr lang="en-US" sz="1800" b="0" i="0" u="none" strike="noStrike" baseline="0" dirty="0">
                <a:latin typeface="NimbusRomNo9L-Regu"/>
              </a:rPr>
              <a:t> attacks.</a:t>
            </a:r>
          </a:p>
          <a:p>
            <a:r>
              <a:rPr lang="en-US" sz="1800" b="0" i="0" u="none" strike="noStrike" baseline="0" dirty="0">
                <a:latin typeface="NimbusRomNo9L-Regu"/>
              </a:rPr>
              <a:t>The right figure with </a:t>
            </a:r>
            <a:r>
              <a:rPr lang="en-US" sz="1800" b="0" i="0" u="none" strike="noStrike" baseline="0" dirty="0" err="1">
                <a:latin typeface="NimbusRomNo9L-Regu"/>
              </a:rPr>
              <a:t>RegexNet</a:t>
            </a:r>
            <a:r>
              <a:rPr lang="en-US" sz="1800" b="0" i="0" u="none" strike="noStrike" baseline="0" dirty="0">
                <a:latin typeface="NimbusRomNo9L-Regu"/>
              </a:rPr>
              <a:t> shows normal throughput and short recovery time.</a:t>
            </a:r>
          </a:p>
        </p:txBody>
      </p:sp>
      <p:sp>
        <p:nvSpPr>
          <p:cNvPr id="4" name="Slide Number Placeholder 3"/>
          <p:cNvSpPr>
            <a:spLocks noGrp="1"/>
          </p:cNvSpPr>
          <p:nvPr>
            <p:ph type="sldNum" sz="quarter" idx="5"/>
          </p:nvPr>
        </p:nvSpPr>
        <p:spPr/>
        <p:txBody>
          <a:bodyPr/>
          <a:lstStyle/>
          <a:p>
            <a:fld id="{07CA7E04-55AF-42E2-ACD8-D03042CB75ED}" type="slidenum">
              <a:rPr lang="en-US" smtClean="0"/>
              <a:t>13</a:t>
            </a:fld>
            <a:endParaRPr lang="en-US"/>
          </a:p>
        </p:txBody>
      </p:sp>
    </p:spTree>
    <p:extLst>
      <p:ext uri="{BB962C8B-B14F-4D97-AF65-F5344CB8AC3E}">
        <p14:creationId xmlns:p14="http://schemas.microsoft.com/office/powerpoint/2010/main" val="2064671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p:txBody>
      </p:sp>
      <p:sp>
        <p:nvSpPr>
          <p:cNvPr id="4" name="Slide Number Placeholder 3"/>
          <p:cNvSpPr>
            <a:spLocks noGrp="1"/>
          </p:cNvSpPr>
          <p:nvPr>
            <p:ph type="sldNum" sz="quarter" idx="5"/>
          </p:nvPr>
        </p:nvSpPr>
        <p:spPr/>
        <p:txBody>
          <a:bodyPr/>
          <a:lstStyle/>
          <a:p>
            <a:fld id="{07CA7E04-55AF-42E2-ACD8-D03042CB75ED}" type="slidenum">
              <a:rPr lang="en-US" smtClean="0"/>
              <a:t>14</a:t>
            </a:fld>
            <a:endParaRPr lang="en-US"/>
          </a:p>
        </p:txBody>
      </p:sp>
    </p:spTree>
    <p:extLst>
      <p:ext uri="{BB962C8B-B14F-4D97-AF65-F5344CB8AC3E}">
        <p14:creationId xmlns:p14="http://schemas.microsoft.com/office/powerpoint/2010/main" val="347584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latin typeface="NimbusRomNo9L-Regu"/>
              </a:rPr>
              <a:t>Regular expression is widely used in web services to process user data.</a:t>
            </a:r>
          </a:p>
        </p:txBody>
      </p:sp>
      <p:sp>
        <p:nvSpPr>
          <p:cNvPr id="4" name="Slide Number Placeholder 3"/>
          <p:cNvSpPr>
            <a:spLocks noGrp="1"/>
          </p:cNvSpPr>
          <p:nvPr>
            <p:ph type="sldNum" sz="quarter" idx="5"/>
          </p:nvPr>
        </p:nvSpPr>
        <p:spPr/>
        <p:txBody>
          <a:bodyPr/>
          <a:lstStyle/>
          <a:p>
            <a:fld id="{07CA7E04-55AF-42E2-ACD8-D03042CB75ED}" type="slidenum">
              <a:rPr lang="en-US" smtClean="0"/>
              <a:t>2</a:t>
            </a:fld>
            <a:endParaRPr lang="en-US"/>
          </a:p>
        </p:txBody>
      </p:sp>
    </p:spTree>
    <p:extLst>
      <p:ext uri="{BB962C8B-B14F-4D97-AF65-F5344CB8AC3E}">
        <p14:creationId xmlns:p14="http://schemas.microsoft.com/office/powerpoint/2010/main" val="23057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latin typeface="NimbusRomNo9L-Regu"/>
              </a:rPr>
              <a:t>Regular expression is widely used in web services to process user data.</a:t>
            </a:r>
          </a:p>
        </p:txBody>
      </p:sp>
      <p:sp>
        <p:nvSpPr>
          <p:cNvPr id="4" name="Slide Number Placeholder 3"/>
          <p:cNvSpPr>
            <a:spLocks noGrp="1"/>
          </p:cNvSpPr>
          <p:nvPr>
            <p:ph type="sldNum" sz="quarter" idx="5"/>
          </p:nvPr>
        </p:nvSpPr>
        <p:spPr/>
        <p:txBody>
          <a:bodyPr/>
          <a:lstStyle/>
          <a:p>
            <a:fld id="{07CA7E04-55AF-42E2-ACD8-D03042CB75ED}" type="slidenum">
              <a:rPr lang="en-US" smtClean="0"/>
              <a:t>3</a:t>
            </a:fld>
            <a:endParaRPr lang="en-US"/>
          </a:p>
        </p:txBody>
      </p:sp>
    </p:spTree>
    <p:extLst>
      <p:ext uri="{BB962C8B-B14F-4D97-AF65-F5344CB8AC3E}">
        <p14:creationId xmlns:p14="http://schemas.microsoft.com/office/powerpoint/2010/main" val="1595757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latin typeface="NimbusRomNo9L-Regu"/>
              </a:rPr>
              <a:t>Regular expression is widely used in web services to process user data.</a:t>
            </a:r>
          </a:p>
        </p:txBody>
      </p:sp>
      <p:sp>
        <p:nvSpPr>
          <p:cNvPr id="4" name="Slide Number Placeholder 3"/>
          <p:cNvSpPr>
            <a:spLocks noGrp="1"/>
          </p:cNvSpPr>
          <p:nvPr>
            <p:ph type="sldNum" sz="quarter" idx="5"/>
          </p:nvPr>
        </p:nvSpPr>
        <p:spPr/>
        <p:txBody>
          <a:bodyPr/>
          <a:lstStyle/>
          <a:p>
            <a:fld id="{07CA7E04-55AF-42E2-ACD8-D03042CB75ED}" type="slidenum">
              <a:rPr lang="en-US" smtClean="0"/>
              <a:t>4</a:t>
            </a:fld>
            <a:endParaRPr lang="en-US"/>
          </a:p>
        </p:txBody>
      </p:sp>
    </p:spTree>
    <p:extLst>
      <p:ext uri="{BB962C8B-B14F-4D97-AF65-F5344CB8AC3E}">
        <p14:creationId xmlns:p14="http://schemas.microsoft.com/office/powerpoint/2010/main" val="3533795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However, carefully crafted input might trigger super-linear matching time for badly-designed regular expressions, which leads to </a:t>
            </a:r>
            <a:r>
              <a:rPr lang="en-US" sz="1800" dirty="0" err="1"/>
              <a:t>ReDoS</a:t>
            </a:r>
            <a:r>
              <a:rPr lang="en-US" sz="1800" dirty="0"/>
              <a:t>.</a:t>
            </a:r>
          </a:p>
        </p:txBody>
      </p:sp>
      <p:sp>
        <p:nvSpPr>
          <p:cNvPr id="4" name="Slide Number Placeholder 3"/>
          <p:cNvSpPr>
            <a:spLocks noGrp="1"/>
          </p:cNvSpPr>
          <p:nvPr>
            <p:ph type="sldNum" sz="quarter" idx="5"/>
          </p:nvPr>
        </p:nvSpPr>
        <p:spPr/>
        <p:txBody>
          <a:bodyPr/>
          <a:lstStyle/>
          <a:p>
            <a:fld id="{07CA7E04-55AF-42E2-ACD8-D03042CB75ED}" type="slidenum">
              <a:rPr lang="en-US" smtClean="0"/>
              <a:t>5</a:t>
            </a:fld>
            <a:endParaRPr lang="en-US"/>
          </a:p>
        </p:txBody>
      </p:sp>
    </p:spTree>
    <p:extLst>
      <p:ext uri="{BB962C8B-B14F-4D97-AF65-F5344CB8AC3E}">
        <p14:creationId xmlns:p14="http://schemas.microsoft.com/office/powerpoint/2010/main" val="253504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ReDoS</a:t>
            </a:r>
            <a:r>
              <a:rPr lang="en-US" dirty="0"/>
              <a:t> problem is serious now.</a:t>
            </a:r>
          </a:p>
        </p:txBody>
      </p:sp>
      <p:sp>
        <p:nvSpPr>
          <p:cNvPr id="4" name="Slide Number Placeholder 3"/>
          <p:cNvSpPr>
            <a:spLocks noGrp="1"/>
          </p:cNvSpPr>
          <p:nvPr>
            <p:ph type="sldNum" sz="quarter" idx="5"/>
          </p:nvPr>
        </p:nvSpPr>
        <p:spPr/>
        <p:txBody>
          <a:bodyPr/>
          <a:lstStyle/>
          <a:p>
            <a:fld id="{07CA7E04-55AF-42E2-ACD8-D03042CB75ED}" type="slidenum">
              <a:rPr lang="en-US" smtClean="0"/>
              <a:t>6</a:t>
            </a:fld>
            <a:endParaRPr lang="en-US"/>
          </a:p>
        </p:txBody>
      </p:sp>
    </p:spTree>
    <p:extLst>
      <p:ext uri="{BB962C8B-B14F-4D97-AF65-F5344CB8AC3E}">
        <p14:creationId xmlns:p14="http://schemas.microsoft.com/office/powerpoint/2010/main" val="3190962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NimbusRomNo9L-Regu"/>
              </a:rPr>
              <a:t>Our key insight is that malicious payloads triggering </a:t>
            </a:r>
            <a:r>
              <a:rPr lang="en-US" sz="1800" b="0" i="0" u="none" strike="noStrike" baseline="0" dirty="0" err="1">
                <a:latin typeface="NimbusRomNo9L-Regu"/>
              </a:rPr>
              <a:t>ReDoS</a:t>
            </a:r>
            <a:r>
              <a:rPr lang="en-US" sz="1800" b="0" i="0" u="none" strike="noStrike" baseline="0" dirty="0">
                <a:latin typeface="NimbusRomNo9L-Regu"/>
              </a:rPr>
              <a:t> attacks must obey certain underlying patterns like repeated substrings.</a:t>
            </a:r>
          </a:p>
          <a:p>
            <a:pPr algn="l"/>
            <a:r>
              <a:rPr lang="en-US" sz="1800" dirty="0"/>
              <a:t>This motivates us to leverage deep learning methods.</a:t>
            </a:r>
          </a:p>
        </p:txBody>
      </p:sp>
      <p:sp>
        <p:nvSpPr>
          <p:cNvPr id="4" name="Slide Number Placeholder 3"/>
          <p:cNvSpPr>
            <a:spLocks noGrp="1"/>
          </p:cNvSpPr>
          <p:nvPr>
            <p:ph type="sldNum" sz="quarter" idx="5"/>
          </p:nvPr>
        </p:nvSpPr>
        <p:spPr/>
        <p:txBody>
          <a:bodyPr/>
          <a:lstStyle/>
          <a:p>
            <a:fld id="{07CA7E04-55AF-42E2-ACD8-D03042CB75ED}" type="slidenum">
              <a:rPr lang="en-US" smtClean="0"/>
              <a:t>7</a:t>
            </a:fld>
            <a:endParaRPr lang="en-US"/>
          </a:p>
        </p:txBody>
      </p:sp>
    </p:spTree>
    <p:extLst>
      <p:ext uri="{BB962C8B-B14F-4D97-AF65-F5344CB8AC3E}">
        <p14:creationId xmlns:p14="http://schemas.microsoft.com/office/powerpoint/2010/main" val="1130728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present our system, </a:t>
            </a:r>
            <a:r>
              <a:rPr lang="en-US" dirty="0" err="1"/>
              <a:t>RegexNet</a:t>
            </a:r>
            <a:r>
              <a:rPr lang="en-US"/>
              <a:t>.</a:t>
            </a:r>
            <a:endParaRPr lang="en-US" dirty="0"/>
          </a:p>
        </p:txBody>
      </p:sp>
      <p:sp>
        <p:nvSpPr>
          <p:cNvPr id="4" name="Slide Number Placeholder 3"/>
          <p:cNvSpPr>
            <a:spLocks noGrp="1"/>
          </p:cNvSpPr>
          <p:nvPr>
            <p:ph type="sldNum" sz="quarter" idx="5"/>
          </p:nvPr>
        </p:nvSpPr>
        <p:spPr/>
        <p:txBody>
          <a:bodyPr/>
          <a:lstStyle/>
          <a:p>
            <a:fld id="{07CA7E04-55AF-42E2-ACD8-D03042CB75ED}" type="slidenum">
              <a:rPr lang="en-US" smtClean="0"/>
              <a:t>8</a:t>
            </a:fld>
            <a:endParaRPr lang="en-US"/>
          </a:p>
        </p:txBody>
      </p:sp>
    </p:spTree>
    <p:extLst>
      <p:ext uri="{BB962C8B-B14F-4D97-AF65-F5344CB8AC3E}">
        <p14:creationId xmlns:p14="http://schemas.microsoft.com/office/powerpoint/2010/main" val="3900772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err="1">
                <a:latin typeface="NimbusRomNo9L-Regu"/>
              </a:rPr>
              <a:t>RegexNet</a:t>
            </a:r>
            <a:r>
              <a:rPr lang="en-US" sz="1200" b="0" i="0" u="none" strike="noStrike" baseline="0" dirty="0">
                <a:latin typeface="NimbusRomNo9L-Regu"/>
              </a:rPr>
              <a:t> relies on an online feedback loop to train the model, leverages the model to detect malicious requests, and then isolates them to separate sandboxes.</a:t>
            </a:r>
          </a:p>
        </p:txBody>
      </p:sp>
      <p:sp>
        <p:nvSpPr>
          <p:cNvPr id="4" name="Slide Number Placeholder 3"/>
          <p:cNvSpPr>
            <a:spLocks noGrp="1"/>
          </p:cNvSpPr>
          <p:nvPr>
            <p:ph type="sldNum" sz="quarter" idx="5"/>
          </p:nvPr>
        </p:nvSpPr>
        <p:spPr/>
        <p:txBody>
          <a:bodyPr/>
          <a:lstStyle/>
          <a:p>
            <a:fld id="{07CA7E04-55AF-42E2-ACD8-D03042CB75ED}" type="slidenum">
              <a:rPr lang="en-US" smtClean="0"/>
              <a:t>9</a:t>
            </a:fld>
            <a:endParaRPr lang="en-US"/>
          </a:p>
        </p:txBody>
      </p:sp>
    </p:spTree>
    <p:extLst>
      <p:ext uri="{BB962C8B-B14F-4D97-AF65-F5344CB8AC3E}">
        <p14:creationId xmlns:p14="http://schemas.microsoft.com/office/powerpoint/2010/main" val="6545937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1">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p:cNvSpPr>
            <a:spLocks noGrp="1" noChangeArrowheads="1"/>
          </p:cNvSpPr>
          <p:nvPr>
            <p:ph type="subTitle" idx="1" hasCustomPrompt="1"/>
            <p:custDataLst>
              <p:tags r:id="rId2"/>
            </p:custDataLst>
          </p:nvPr>
        </p:nvSpPr>
        <p:spPr bwMode="auto">
          <a:xfrm>
            <a:off x="411481" y="3287713"/>
            <a:ext cx="7024370"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2000" baseline="0">
                <a:solidFill>
                  <a:srgbClr val="FFE0B3"/>
                </a:solidFill>
                <a:latin typeface="Calibri"/>
                <a:cs typeface="Calibri"/>
              </a:defRPr>
            </a:lvl1pPr>
          </a:lstStyle>
          <a:p>
            <a:r>
              <a:rPr lang="en-US" dirty="0"/>
              <a:t>Click to add faculty name</a:t>
            </a:r>
          </a:p>
        </p:txBody>
      </p:sp>
      <p:sp>
        <p:nvSpPr>
          <p:cNvPr id="7" name="Faculty Photo"/>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1" name="Picture 10"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2" name="Picture 11"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427962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s 2 captions 2 source boxe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12" name="Source"/>
          <p:cNvSpPr>
            <a:spLocks noGrp="1"/>
          </p:cNvSpPr>
          <p:nvPr>
            <p:ph idx="17" hasCustomPrompt="1"/>
          </p:nvPr>
        </p:nvSpPr>
        <p:spPr>
          <a:xfrm>
            <a:off x="4615266"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with top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6" name="Text Placeholder 1"/>
          <p:cNvSpPr>
            <a:spLocks noGrp="1"/>
          </p:cNvSpPr>
          <p:nvPr>
            <p:ph type="body" sz="quarter" idx="15" hasCustomPrompt="1"/>
          </p:nvPr>
        </p:nvSpPr>
        <p:spPr>
          <a:xfrm>
            <a:off x="141692" y="1227965"/>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Content Placeholder 1"/>
          <p:cNvSpPr>
            <a:spLocks noGrp="1"/>
          </p:cNvSpPr>
          <p:nvPr>
            <p:ph idx="13" hasCustomPrompt="1"/>
          </p:nvPr>
        </p:nvSpPr>
        <p:spPr>
          <a:xfrm>
            <a:off x="149314" y="1744130"/>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1229123"/>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745401"/>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quote">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Content Placeholder 1"/>
          <p:cNvSpPr>
            <a:spLocks noGrp="1"/>
          </p:cNvSpPr>
          <p:nvPr>
            <p:ph idx="1" hasCustomPrompt="1"/>
          </p:nvPr>
        </p:nvSpPr>
        <p:spPr>
          <a:xfrm>
            <a:off x="149313" y="1200151"/>
            <a:ext cx="4412527" cy="3394472"/>
          </a:xfrm>
          <a:ln>
            <a:solidFill>
              <a:schemeClr val="bg1">
                <a:lumMod val="75000"/>
              </a:schemeClr>
            </a:solidFill>
            <a:prstDash val="sysDash"/>
          </a:ln>
        </p:spPr>
        <p:txBody>
          <a:bodyPr anchor="ctr"/>
          <a:lstStyle>
            <a:lvl1pPr marL="0" indent="0">
              <a:buNone/>
              <a:defRPr baseline="0">
                <a:latin typeface="Times New Roman"/>
                <a:cs typeface="Times New Roman"/>
              </a:defRPr>
            </a:lvl1pPr>
            <a:lvl2pPr marL="568325" indent="-284163">
              <a:defRPr/>
            </a:lvl2pPr>
            <a:lvl3pPr marL="568325" indent="234950">
              <a:defRPr/>
            </a:lvl3pPr>
            <a:lvl4pPr marL="1371600" indent="0">
              <a:buNone/>
              <a:defRPr/>
            </a:lvl4pPr>
            <a:lvl5pPr marL="1828800" indent="0">
              <a:buNone/>
              <a:defRPr/>
            </a:lvl5pPr>
          </a:lstStyle>
          <a:p>
            <a:pPr lvl="0"/>
            <a:r>
              <a:rPr lang="en-US" dirty="0"/>
              <a:t>Click to add quote</a:t>
            </a:r>
          </a:p>
        </p:txBody>
      </p:sp>
      <p:sp>
        <p:nvSpPr>
          <p:cNvPr id="7" name="Content Placeholder 2"/>
          <p:cNvSpPr>
            <a:spLocks noGrp="1"/>
          </p:cNvSpPr>
          <p:nvPr>
            <p:ph idx="12" hasCustomPrompt="1"/>
          </p:nvPr>
        </p:nvSpPr>
        <p:spPr>
          <a:xfrm>
            <a:off x="4615266" y="1201422"/>
            <a:ext cx="439220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rmal with table titl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6" name="Text Placeholder 1"/>
          <p:cNvSpPr>
            <a:spLocks noGrp="1"/>
          </p:cNvSpPr>
          <p:nvPr>
            <p:ph type="body" sz="quarter" idx="14" hasCustomPrompt="1"/>
          </p:nvPr>
        </p:nvSpPr>
        <p:spPr>
          <a:xfrm>
            <a:off x="149225" y="1078230"/>
            <a:ext cx="8858250" cy="384175"/>
          </a:xfrm>
          <a:ln>
            <a:noFill/>
          </a:ln>
        </p:spPr>
        <p:txBody>
          <a:bodyPr/>
          <a:lstStyle>
            <a:lvl1pPr marL="0" indent="0" algn="ctr">
              <a:buNone/>
              <a:defRPr baseline="0"/>
            </a:lvl1pPr>
          </a:lstStyle>
          <a:p>
            <a:pPr lvl="0"/>
            <a:r>
              <a:rPr lang="en-US" dirty="0"/>
              <a:t>Click to add table title</a:t>
            </a:r>
          </a:p>
        </p:txBody>
      </p:sp>
      <p:sp>
        <p:nvSpPr>
          <p:cNvPr id="3" name="Content Placeholder 1"/>
          <p:cNvSpPr>
            <a:spLocks noGrp="1"/>
          </p:cNvSpPr>
          <p:nvPr>
            <p:ph idx="1" hasCustomPrompt="1"/>
          </p:nvPr>
        </p:nvSpPr>
        <p:spPr>
          <a:xfrm>
            <a:off x="149313" y="1545021"/>
            <a:ext cx="8858161" cy="304960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with table title lef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Text Placeholder 1"/>
          <p:cNvSpPr>
            <a:spLocks noGrp="1"/>
          </p:cNvSpPr>
          <p:nvPr>
            <p:ph type="body" sz="quarter" idx="14" hasCustomPrompt="1"/>
          </p:nvPr>
        </p:nvSpPr>
        <p:spPr>
          <a:xfrm>
            <a:off x="149312"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149311"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72163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ith table title righ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2"/>
          <p:cNvSpPr>
            <a:spLocks noGrp="1"/>
          </p:cNvSpPr>
          <p:nvPr>
            <p:ph idx="12" hasCustomPrompt="1"/>
          </p:nvPr>
        </p:nvSpPr>
        <p:spPr>
          <a:xfrm>
            <a:off x="149310"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4" hasCustomPrompt="1"/>
          </p:nvPr>
        </p:nvSpPr>
        <p:spPr>
          <a:xfrm>
            <a:off x="4615267"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4615266"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3" name="Text Placeholder 2"/>
          <p:cNvSpPr>
            <a:spLocks noGrp="1"/>
          </p:cNvSpPr>
          <p:nvPr>
            <p:ph idx="13" hasCustomPrompt="1"/>
          </p:nvPr>
        </p:nvSpPr>
        <p:spPr>
          <a:xfrm>
            <a:off x="3154449"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2" name="Text Placeholder 3"/>
          <p:cNvSpPr>
            <a:spLocks noGrp="1"/>
          </p:cNvSpPr>
          <p:nvPr>
            <p:ph idx="12" hasCustomPrompt="1"/>
          </p:nvPr>
        </p:nvSpPr>
        <p:spPr>
          <a:xfrm>
            <a:off x="6159586"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95480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and 3 captions at bottom">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Text Placeholder 1"/>
          <p:cNvSpPr>
            <a:spLocks noGrp="1"/>
          </p:cNvSpPr>
          <p:nvPr>
            <p:ph type="body" sz="quarter" idx="15" hasCustomPrompt="1"/>
          </p:nvPr>
        </p:nvSpPr>
        <p:spPr>
          <a:xfrm>
            <a:off x="141692" y="4152105"/>
            <a:ext cx="2862072"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4152105"/>
            <a:ext cx="2858047"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4152105"/>
            <a:ext cx="285804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and 3 captions at top">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7" name="Text Placeholder 1"/>
          <p:cNvSpPr>
            <a:spLocks noGrp="1"/>
          </p:cNvSpPr>
          <p:nvPr>
            <p:ph type="body" sz="quarter" idx="15" hasCustomPrompt="1"/>
          </p:nvPr>
        </p:nvSpPr>
        <p:spPr>
          <a:xfrm>
            <a:off x="141692" y="1200151"/>
            <a:ext cx="2862072"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7" name="Text Placeholder 1"/>
          <p:cNvSpPr>
            <a:spLocks noGrp="1"/>
          </p:cNvSpPr>
          <p:nvPr>
            <p:ph idx="1" hasCustomPrompt="1"/>
          </p:nvPr>
        </p:nvSpPr>
        <p:spPr>
          <a:xfrm>
            <a:off x="149313"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1200151"/>
            <a:ext cx="2858047"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1200151"/>
            <a:ext cx="285804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idde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a:t>Select “Title 1” in Selection Pane &amp; type to add hidden slide title.</a:t>
            </a:r>
          </a:p>
        </p:txBody>
      </p:sp>
      <p:sp>
        <p:nvSpPr>
          <p:cNvPr id="4" name="Picture Placeholder 1"/>
          <p:cNvSpPr>
            <a:spLocks noGrp="1"/>
          </p:cNvSpPr>
          <p:nvPr>
            <p:ph type="pic" sz="quarter" idx="13" hasCustomPrompt="1"/>
          </p:nvPr>
        </p:nvSpPr>
        <p:spPr>
          <a:xfrm>
            <a:off x="0" y="0"/>
            <a:ext cx="9144000" cy="5143500"/>
          </a:xfrm>
        </p:spPr>
        <p:txBody>
          <a:bodyPr/>
          <a:lstStyle>
            <a:lvl1pPr marL="0" indent="0">
              <a:buNone/>
              <a:defRPr baseline="0">
                <a:solidFill>
                  <a:schemeClr val="bg1"/>
                </a:solidFill>
              </a:defRPr>
            </a:lvl1pPr>
          </a:lstStyle>
          <a:p>
            <a:r>
              <a:rPr lang="en-US" dirty="0"/>
              <a:t>Click icon to add full-slide image</a:t>
            </a:r>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503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2">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1"/>
          <p:cNvSpPr>
            <a:spLocks noGrp="1" noChangeArrowheads="1"/>
          </p:cNvSpPr>
          <p:nvPr>
            <p:ph type="subTitle" idx="1" hasCustomPrompt="1"/>
            <p:custDataLst>
              <p:tags r:id="rId2"/>
            </p:custDataLst>
          </p:nvPr>
        </p:nvSpPr>
        <p:spPr bwMode="auto">
          <a:xfrm>
            <a:off x="271463" y="3282951"/>
            <a:ext cx="2898457"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1800">
                <a:solidFill>
                  <a:srgbClr val="FFE0B3"/>
                </a:solidFill>
                <a:latin typeface="+mj-lt"/>
                <a:cs typeface="Calibri"/>
              </a:defRPr>
            </a:lvl1pPr>
          </a:lstStyle>
          <a:p>
            <a:r>
              <a:rPr lang="en-US" dirty="0"/>
              <a:t>Click to add faculty 1 name</a:t>
            </a:r>
          </a:p>
        </p:txBody>
      </p:sp>
      <p:sp>
        <p:nvSpPr>
          <p:cNvPr id="12" name="Faculty Photo 1"/>
          <p:cNvSpPr>
            <a:spLocks noGrp="1"/>
          </p:cNvSpPr>
          <p:nvPr>
            <p:ph type="pic" sz="quarter" idx="13" hasCustomPrompt="1"/>
          </p:nvPr>
        </p:nvSpPr>
        <p:spPr>
          <a:xfrm>
            <a:off x="325656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Faculty Name 2"/>
          <p:cNvSpPr>
            <a:spLocks noGrp="1"/>
          </p:cNvSpPr>
          <p:nvPr>
            <p:ph type="body" sz="quarter" idx="15" hasCustomPrompt="1"/>
          </p:nvPr>
        </p:nvSpPr>
        <p:spPr>
          <a:xfrm>
            <a:off x="4684508" y="3287713"/>
            <a:ext cx="2722131" cy="1066166"/>
          </a:xfrm>
          <a:ln>
            <a:noFill/>
          </a:ln>
        </p:spPr>
        <p:txBody>
          <a:bodyPr/>
          <a:lstStyle>
            <a:lvl1pPr marL="0" indent="0" algn="r">
              <a:spcBef>
                <a:spcPts val="0"/>
              </a:spcBef>
              <a:buNone/>
              <a:defRPr baseline="0">
                <a:solidFill>
                  <a:srgbClr val="FFE0B3"/>
                </a:solidFill>
              </a:defRPr>
            </a:lvl1pPr>
            <a:lvl2pPr marL="457200" indent="0">
              <a:buNone/>
              <a:defRPr/>
            </a:lvl2pPr>
            <a:lvl3pPr marL="798513" indent="0">
              <a:buNone/>
              <a:defRPr/>
            </a:lvl3pPr>
            <a:lvl4pPr marL="1371600" indent="0">
              <a:buNone/>
              <a:defRPr/>
            </a:lvl4pPr>
            <a:lvl5pPr marL="1828800" indent="0">
              <a:buNone/>
              <a:defRPr/>
            </a:lvl5pPr>
          </a:lstStyle>
          <a:p>
            <a:pPr lvl="0"/>
            <a:r>
              <a:rPr lang="en-US" dirty="0"/>
              <a:t>Click to add faculty 2 name</a:t>
            </a:r>
          </a:p>
        </p:txBody>
      </p:sp>
      <p:sp>
        <p:nvSpPr>
          <p:cNvPr id="7" name="Faculty Photo 2"/>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1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5" name="Picture 14"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6" name="Picture 15"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3956230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4" name="Picture Placeholder 1"/>
          <p:cNvSpPr>
            <a:spLocks noGrp="1"/>
          </p:cNvSpPr>
          <p:nvPr>
            <p:ph type="pic" sz="quarter" idx="13" hasCustomPrompt="1"/>
          </p:nvPr>
        </p:nvSpPr>
        <p:spPr>
          <a:xfrm>
            <a:off x="0" y="965200"/>
            <a:ext cx="9144000" cy="4178300"/>
          </a:xfrm>
        </p:spPr>
        <p:txBody>
          <a:bodyPr/>
          <a:lstStyle>
            <a:lvl1pPr marL="0" indent="0">
              <a:buNone/>
              <a:defRPr baseline="0"/>
            </a:lvl1pPr>
          </a:lstStyle>
          <a:p>
            <a:r>
              <a:rPr lang="en-US" dirty="0"/>
              <a:t>Click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723472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1081-73B6-475E-9C02-7C0D19480F91}"/>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90BB845-A73D-415C-AC4D-18E0D0F5CDD3}"/>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1B9C405-8B35-4CD1-ACEA-0DA2E4A6104A}"/>
              </a:ext>
            </a:extLst>
          </p:cNvPr>
          <p:cNvSpPr>
            <a:spLocks noGrp="1"/>
          </p:cNvSpPr>
          <p:nvPr>
            <p:ph type="dt" sz="half" idx="10"/>
          </p:nvPr>
        </p:nvSpPr>
        <p:spPr/>
        <p:txBody>
          <a:bodyPr/>
          <a:lstStyle/>
          <a:p>
            <a:fld id="{C610958A-EEA8-4876-9B0D-7061B4B69932}" type="datetimeFigureOut">
              <a:rPr lang="en-US" smtClean="0"/>
              <a:t>4/28/2021</a:t>
            </a:fld>
            <a:endParaRPr lang="en-US"/>
          </a:p>
        </p:txBody>
      </p:sp>
      <p:sp>
        <p:nvSpPr>
          <p:cNvPr id="5" name="Footer Placeholder 4">
            <a:extLst>
              <a:ext uri="{FF2B5EF4-FFF2-40B4-BE49-F238E27FC236}">
                <a16:creationId xmlns:a16="http://schemas.microsoft.com/office/drawing/2014/main" id="{7FC61376-0B37-430E-A6E2-343CC599B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91A3B-8045-49CC-B4A9-10139A36C0C1}"/>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124363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AFE36-7657-4D9E-A6D3-34CB446C06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9361C3-EE61-4DBC-853B-DEF05DD099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E7C89E-F2DF-40B2-B831-843719B0B779}"/>
              </a:ext>
            </a:extLst>
          </p:cNvPr>
          <p:cNvSpPr>
            <a:spLocks noGrp="1"/>
          </p:cNvSpPr>
          <p:nvPr>
            <p:ph type="dt" sz="half" idx="10"/>
          </p:nvPr>
        </p:nvSpPr>
        <p:spPr/>
        <p:txBody>
          <a:bodyPr/>
          <a:lstStyle/>
          <a:p>
            <a:fld id="{C610958A-EEA8-4876-9B0D-7061B4B69932}" type="datetimeFigureOut">
              <a:rPr lang="en-US" smtClean="0"/>
              <a:t>4/28/2021</a:t>
            </a:fld>
            <a:endParaRPr lang="en-US"/>
          </a:p>
        </p:txBody>
      </p:sp>
      <p:sp>
        <p:nvSpPr>
          <p:cNvPr id="5" name="Footer Placeholder 4">
            <a:extLst>
              <a:ext uri="{FF2B5EF4-FFF2-40B4-BE49-F238E27FC236}">
                <a16:creationId xmlns:a16="http://schemas.microsoft.com/office/drawing/2014/main" id="{A4993831-99D1-46A0-BA27-C286B0310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8709A-08A1-4E92-9BCF-1D4D4391D31A}"/>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711273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ADA1-3740-4523-B4B4-7B55C780F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E8D331-2BAD-4F21-ADA9-B8ADB5FDC629}"/>
              </a:ext>
            </a:extLst>
          </p:cNvPr>
          <p:cNvSpPr>
            <a:spLocks noGrp="1"/>
          </p:cNvSpPr>
          <p:nvPr>
            <p:ph type="dt" sz="half" idx="10"/>
          </p:nvPr>
        </p:nvSpPr>
        <p:spPr/>
        <p:txBody>
          <a:bodyPr/>
          <a:lstStyle/>
          <a:p>
            <a:fld id="{C610958A-EEA8-4876-9B0D-7061B4B69932}" type="datetimeFigureOut">
              <a:rPr lang="en-US" smtClean="0"/>
              <a:t>4/28/2021</a:t>
            </a:fld>
            <a:endParaRPr lang="en-US"/>
          </a:p>
        </p:txBody>
      </p:sp>
      <p:sp>
        <p:nvSpPr>
          <p:cNvPr id="4" name="Footer Placeholder 3">
            <a:extLst>
              <a:ext uri="{FF2B5EF4-FFF2-40B4-BE49-F238E27FC236}">
                <a16:creationId xmlns:a16="http://schemas.microsoft.com/office/drawing/2014/main" id="{EF5AC4CD-EB80-46A2-A183-3A9F52B34F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625B81-51D3-4CFA-A8BF-E12A35E1BA77}"/>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6549490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D7424-63C9-4211-8F4C-726FBECD0A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631AB0-C716-4784-998C-8D9707C2255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1028AE-6373-40F6-928F-C757062177E3}"/>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3168A9-80E3-4443-AF9D-4E8D3FDA5A17}"/>
              </a:ext>
            </a:extLst>
          </p:cNvPr>
          <p:cNvSpPr>
            <a:spLocks noGrp="1"/>
          </p:cNvSpPr>
          <p:nvPr>
            <p:ph type="dt" sz="half" idx="10"/>
          </p:nvPr>
        </p:nvSpPr>
        <p:spPr/>
        <p:txBody>
          <a:bodyPr/>
          <a:lstStyle/>
          <a:p>
            <a:fld id="{C610958A-EEA8-4876-9B0D-7061B4B69932}" type="datetimeFigureOut">
              <a:rPr lang="en-US" smtClean="0"/>
              <a:t>4/28/2021</a:t>
            </a:fld>
            <a:endParaRPr lang="en-US"/>
          </a:p>
        </p:txBody>
      </p:sp>
      <p:sp>
        <p:nvSpPr>
          <p:cNvPr id="6" name="Footer Placeholder 5">
            <a:extLst>
              <a:ext uri="{FF2B5EF4-FFF2-40B4-BE49-F238E27FC236}">
                <a16:creationId xmlns:a16="http://schemas.microsoft.com/office/drawing/2014/main" id="{DD4157B7-F6E5-46A3-9835-4F8451485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03A86D-1C95-4DED-8FEE-C20704367E58}"/>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333489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ED7D-B856-4D20-A80E-2F629B3BB418}"/>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F867E8-621D-4EB1-8D9A-0C2034950FF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93B9E2A-3989-4AE7-9D45-ADC82A4DBB86}"/>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5C9D6D-5717-4F16-A240-8F6476BD403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ED11E-D7D7-4865-8008-B7994629D64C}"/>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EA842D-E4D0-40B2-ADF7-B66378B9C65C}"/>
              </a:ext>
            </a:extLst>
          </p:cNvPr>
          <p:cNvSpPr>
            <a:spLocks noGrp="1"/>
          </p:cNvSpPr>
          <p:nvPr>
            <p:ph type="dt" sz="half" idx="10"/>
          </p:nvPr>
        </p:nvSpPr>
        <p:spPr/>
        <p:txBody>
          <a:bodyPr/>
          <a:lstStyle/>
          <a:p>
            <a:fld id="{C610958A-EEA8-4876-9B0D-7061B4B69932}" type="datetimeFigureOut">
              <a:rPr lang="en-US" smtClean="0"/>
              <a:t>4/28/2021</a:t>
            </a:fld>
            <a:endParaRPr lang="en-US"/>
          </a:p>
        </p:txBody>
      </p:sp>
      <p:sp>
        <p:nvSpPr>
          <p:cNvPr id="8" name="Footer Placeholder 7">
            <a:extLst>
              <a:ext uri="{FF2B5EF4-FFF2-40B4-BE49-F238E27FC236}">
                <a16:creationId xmlns:a16="http://schemas.microsoft.com/office/drawing/2014/main" id="{D5CE11DD-4EFC-46A9-98FC-01564BDE1B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1618C-57CB-402E-9D4F-B805FB60E020}"/>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23673009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797DFA-3A4B-4452-91F7-821CB8DD0FF5}"/>
              </a:ext>
            </a:extLst>
          </p:cNvPr>
          <p:cNvSpPr>
            <a:spLocks noGrp="1"/>
          </p:cNvSpPr>
          <p:nvPr>
            <p:ph type="dt" sz="half" idx="10"/>
          </p:nvPr>
        </p:nvSpPr>
        <p:spPr/>
        <p:txBody>
          <a:bodyPr/>
          <a:lstStyle/>
          <a:p>
            <a:fld id="{C610958A-EEA8-4876-9B0D-7061B4B69932}" type="datetimeFigureOut">
              <a:rPr lang="en-US" smtClean="0"/>
              <a:t>4/28/2021</a:t>
            </a:fld>
            <a:endParaRPr lang="en-US"/>
          </a:p>
        </p:txBody>
      </p:sp>
      <p:sp>
        <p:nvSpPr>
          <p:cNvPr id="3" name="Footer Placeholder 2">
            <a:extLst>
              <a:ext uri="{FF2B5EF4-FFF2-40B4-BE49-F238E27FC236}">
                <a16:creationId xmlns:a16="http://schemas.microsoft.com/office/drawing/2014/main" id="{B32E1065-4697-417F-94F2-6F25B4D14A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6298CA-4A93-4160-97A7-A5CBA8F2F8AF}"/>
              </a:ext>
            </a:extLst>
          </p:cNvPr>
          <p:cNvSpPr>
            <a:spLocks noGrp="1"/>
          </p:cNvSpPr>
          <p:nvPr>
            <p:ph type="sldNum" sz="quarter" idx="12"/>
          </p:nvPr>
        </p:nvSpPr>
        <p:spPr/>
        <p:txBody>
          <a:bodyPr/>
          <a:lstStyle/>
          <a:p>
            <a:fld id="{B8DBDDEB-3C2D-4B59-A79A-E5326283C93B}" type="slidenum">
              <a:rPr lang="en-US" smtClean="0"/>
              <a:t>‹#›</a:t>
            </a:fld>
            <a:endParaRPr lang="en-US"/>
          </a:p>
        </p:txBody>
      </p:sp>
    </p:spTree>
    <p:extLst>
      <p:ext uri="{BB962C8B-B14F-4D97-AF65-F5344CB8AC3E}">
        <p14:creationId xmlns:p14="http://schemas.microsoft.com/office/powerpoint/2010/main" val="301503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ertical large photo">
    <p:spTree>
      <p:nvGrpSpPr>
        <p:cNvPr id="1" name=""/>
        <p:cNvGrpSpPr/>
        <p:nvPr/>
      </p:nvGrpSpPr>
      <p:grpSpPr>
        <a:xfrm>
          <a:off x="0" y="0"/>
          <a:ext cx="0" cy="0"/>
          <a:chOff x="0" y="0"/>
          <a:chExt cx="0" cy="0"/>
        </a:xfrm>
      </p:grpSpPr>
      <p:sp>
        <p:nvSpPr>
          <p:cNvPr id="3" name="Title 1"/>
          <p:cNvSpPr>
            <a:spLocks noGrp="1"/>
          </p:cNvSpPr>
          <p:nvPr>
            <p:ph type="title" hasCustomPrompt="1"/>
          </p:nvPr>
        </p:nvSpPr>
        <p:spPr/>
        <p:txBody>
          <a:bodyPr/>
          <a:lstStyle>
            <a:lvl1pPr>
              <a:defRPr/>
            </a:lvl1pPr>
          </a:lstStyle>
          <a:p>
            <a:r>
              <a:rPr lang="en-US" dirty="0"/>
              <a:t>Click to add title</a:t>
            </a:r>
          </a:p>
        </p:txBody>
      </p:sp>
      <p:sp>
        <p:nvSpPr>
          <p:cNvPr id="4" name="Picture Placeholder 1"/>
          <p:cNvSpPr>
            <a:spLocks noGrp="1"/>
          </p:cNvSpPr>
          <p:nvPr>
            <p:ph type="pic" sz="quarter" idx="11" hasCustomPrompt="1"/>
          </p:nvPr>
        </p:nvSpPr>
        <p:spPr>
          <a:xfrm>
            <a:off x="2539364" y="0"/>
            <a:ext cx="6604635" cy="5143500"/>
          </a:xfrm>
          <a:prstGeom prst="rect">
            <a:avLst/>
          </a:prstGeom>
        </p:spPr>
        <p:txBody>
          <a:bodyPr vert="horz"/>
          <a:lstStyle>
            <a:lvl1pPr marL="0" indent="0">
              <a:buNone/>
              <a:defRPr sz="1800" baseline="0"/>
            </a:lvl1pPr>
          </a:lstStyle>
          <a:p>
            <a:r>
              <a:rPr lang="en-US" dirty="0"/>
              <a:t>Click icon to add image or drag and drop image to placeholder</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23533936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ertical bulle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3" name="Content Placeholder 1"/>
          <p:cNvSpPr>
            <a:spLocks noGrp="1"/>
          </p:cNvSpPr>
          <p:nvPr>
            <p:ph idx="1" hasCustomPrompt="1"/>
          </p:nvPr>
        </p:nvSpPr>
        <p:spPr>
          <a:xfrm>
            <a:off x="2600959" y="153670"/>
            <a:ext cx="6390641"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60917700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4" userDrawn="1">
          <p15:clr>
            <a:srgbClr val="FBAE40"/>
          </p15:clr>
        </p15:guide>
        <p15:guide id="4" pos="1632" userDrawn="1">
          <p15:clr>
            <a:srgbClr val="FBAE40"/>
          </p15:clr>
        </p15:guide>
        <p15:guide id="5" pos="5664" userDrawn="1">
          <p15:clr>
            <a:srgbClr val="FBAE40"/>
          </p15:clr>
        </p15:guide>
        <p15:guide id="6" orient="horz" pos="29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ertical colum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1"/>
          <p:cNvSpPr>
            <a:spLocks noGrp="1"/>
          </p:cNvSpPr>
          <p:nvPr>
            <p:ph idx="1" hasCustomPrompt="1"/>
          </p:nvPr>
        </p:nvSpPr>
        <p:spPr>
          <a:xfrm>
            <a:off x="2600960" y="153671"/>
            <a:ext cx="3063240"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6" hasCustomPrompt="1"/>
          </p:nvPr>
        </p:nvSpPr>
        <p:spPr>
          <a:xfrm>
            <a:off x="5925865" y="153671"/>
            <a:ext cx="3065735"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48451299"/>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p15:clr>
            <a:srgbClr val="FBAE40"/>
          </p15:clr>
        </p15:guide>
        <p15:guide id="3" pos="1632" userDrawn="1">
          <p15:clr>
            <a:srgbClr val="FBAE40"/>
          </p15:clr>
        </p15:guide>
        <p15:guide id="4" pos="5664" userDrawn="1">
          <p15:clr>
            <a:srgbClr val="FBAE40"/>
          </p15:clr>
        </p15:guide>
        <p15:guide id="6" orient="horz" pos="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rgbClr val="15478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82" y="3258502"/>
            <a:ext cx="4886325" cy="1293177"/>
          </a:xfrm>
        </p:spPr>
        <p:txBody>
          <a:bodyPr anchor="t">
            <a:normAutofit/>
          </a:bodyPr>
          <a:lstStyle>
            <a:lvl1pPr>
              <a:defRPr sz="2200">
                <a:solidFill>
                  <a:srgbClr val="FFE0B3"/>
                </a:solidFill>
              </a:defRPr>
            </a:lvl1pPr>
          </a:lstStyle>
          <a:p>
            <a:r>
              <a:rPr lang="en-US" dirty="0"/>
              <a:t>Click to add section title</a:t>
            </a:r>
          </a:p>
        </p:txBody>
      </p:sp>
      <p:sp>
        <p:nvSpPr>
          <p:cNvPr id="6" name="Rectangle 5"/>
          <p:cNvSpPr/>
          <p:nvPr userDrawn="1"/>
        </p:nvSpPr>
        <p:spPr>
          <a:xfrm>
            <a:off x="98216" y="4648895"/>
            <a:ext cx="8964504" cy="369332"/>
          </a:xfrm>
          <a:prstGeom prst="rect">
            <a:avLst/>
          </a:prstGeom>
        </p:spPr>
        <p:txBody>
          <a:bodyPr wrap="square" lIns="0" tIns="0" rIns="0" bIns="0">
            <a:spAutoFit/>
          </a:bodyPr>
          <a:lstStyle/>
          <a:p>
            <a:pPr algn="ctr"/>
            <a:r>
              <a:rPr lang="en-US" sz="1200" kern="1200" dirty="0">
                <a:solidFill>
                  <a:schemeClr val="bg1"/>
                </a:solidFill>
                <a:latin typeface="Calibri" charset="0"/>
                <a:ea typeface="ＭＳ Ｐゴシック" pitchFamily="-1" charset="-128"/>
                <a:cs typeface="Calibri Light"/>
              </a:rPr>
              <a:t>The material in this video is subject to the copyright of the owners of the material and is being provided for educational purposes</a:t>
            </a:r>
            <a:r>
              <a:rPr lang="en-US" sz="1200" kern="1200" baseline="0" dirty="0">
                <a:solidFill>
                  <a:schemeClr val="bg1"/>
                </a:solidFill>
                <a:latin typeface="Calibri" charset="0"/>
                <a:ea typeface="ＭＳ Ｐゴシック" pitchFamily="-1" charset="-128"/>
                <a:cs typeface="Calibri Light"/>
              </a:rPr>
              <a:t> </a:t>
            </a:r>
            <a:r>
              <a:rPr lang="en-US" sz="1200" kern="1200" dirty="0">
                <a:solidFill>
                  <a:schemeClr val="bg1"/>
                </a:solidFill>
                <a:latin typeface="Calibri" charset="0"/>
                <a:ea typeface="ＭＳ Ｐゴシック" pitchFamily="-1" charset="-128"/>
                <a:cs typeface="Calibri Light"/>
              </a:rPr>
              <a:t>under</a:t>
            </a:r>
            <a:br>
              <a:rPr lang="en-US" sz="1200" kern="1200" dirty="0">
                <a:solidFill>
                  <a:schemeClr val="bg1"/>
                </a:solidFill>
                <a:latin typeface="Calibri" charset="0"/>
                <a:ea typeface="ＭＳ Ｐゴシック" pitchFamily="-1" charset="-128"/>
                <a:cs typeface="Calibri Light"/>
              </a:rPr>
            </a:br>
            <a:r>
              <a:rPr lang="en-US" sz="1200" kern="1200" dirty="0">
                <a:solidFill>
                  <a:schemeClr val="bg1"/>
                </a:solidFill>
                <a:latin typeface="Calibri" charset="0"/>
                <a:ea typeface="ＭＳ Ｐゴシック" pitchFamily="-1" charset="-128"/>
                <a:cs typeface="Calibri Light"/>
              </a:rPr>
              <a:t>rules of fair use for registered students in this course only. No additional copies of the copyrighted work may be made or distributed.</a:t>
            </a:r>
            <a:endParaRPr lang="en-US" sz="1200" dirty="0">
              <a:solidFill>
                <a:schemeClr val="bg1"/>
              </a:solidFill>
              <a:latin typeface="Calibri" charset="0"/>
              <a:cs typeface="Calibri Light"/>
            </a:endParaRPr>
          </a:p>
        </p:txBody>
      </p:sp>
      <p:cxnSp>
        <p:nvCxnSpPr>
          <p:cNvPr id="10" name="Straight Connector 1"/>
          <p:cNvCxnSpPr>
            <a:cxnSpLocks noChangeShapeType="1"/>
          </p:cNvCxnSpPr>
          <p:nvPr userDrawn="1"/>
        </p:nvCxnSpPr>
        <p:spPr bwMode="auto">
          <a:xfrm>
            <a:off x="256682" y="3165475"/>
            <a:ext cx="4910138" cy="1588"/>
          </a:xfrm>
          <a:prstGeom prst="line">
            <a:avLst/>
          </a:prstGeom>
          <a:noFill/>
          <a:ln w="9525">
            <a:solidFill>
              <a:srgbClr val="FFFFFF"/>
            </a:solidFill>
            <a:round/>
            <a:headEnd type="none" w="sm" len="sm"/>
            <a:tailEnd type="none" w="sm" len="sm"/>
          </a:ln>
        </p:spPr>
      </p:cxnSp>
      <p:pic>
        <p:nvPicPr>
          <p:cNvPr id="7" name="Picture 6" descr="JHU logo with text: Johns Hopkins Universit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8" name="Picture 7" descr="Watermark of Johns Hopkins University shield logo."/>
          <p:cNvPicPr>
            <a:picLocks noChangeAspect="1"/>
          </p:cNvPicPr>
          <p:nvPr userDrawn="1"/>
        </p:nvPicPr>
        <p:blipFill>
          <a:blip r:embed="rId3"/>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1914662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ertical wide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10" name="Content Placeholder 1"/>
          <p:cNvSpPr>
            <a:spLocks noGrp="1"/>
          </p:cNvSpPr>
          <p:nvPr>
            <p:ph idx="1" hasCustomPrompt="1"/>
          </p:nvPr>
        </p:nvSpPr>
        <p:spPr>
          <a:xfrm>
            <a:off x="2600959" y="153671"/>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ontent Placeholder 1"/>
          <p:cNvSpPr>
            <a:spLocks noGrp="1"/>
          </p:cNvSpPr>
          <p:nvPr>
            <p:ph idx="16" hasCustomPrompt="1"/>
          </p:nvPr>
        </p:nvSpPr>
        <p:spPr>
          <a:xfrm>
            <a:off x="2600960" y="2468880"/>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guide id="3" pos="1632">
          <p15:clr>
            <a:srgbClr val="FBAE40"/>
          </p15:clr>
        </p15:guide>
        <p15:guide id="4" pos="5664" userDrawn="1">
          <p15:clr>
            <a:srgbClr val="FBAE40"/>
          </p15:clr>
        </p15:guide>
        <p15:guide id="5" orient="horz" pos="84" userDrawn="1">
          <p15:clr>
            <a:srgbClr val="FBAE40"/>
          </p15:clr>
        </p15:guide>
        <p15:guide id="6" orient="horz" pos="1476"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erticle tab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Text Placeholder 1"/>
          <p:cNvSpPr>
            <a:spLocks noGrp="1"/>
          </p:cNvSpPr>
          <p:nvPr>
            <p:ph type="body" sz="quarter" idx="17" hasCustomPrompt="1"/>
          </p:nvPr>
        </p:nvSpPr>
        <p:spPr>
          <a:xfrm>
            <a:off x="2600959" y="161765"/>
            <a:ext cx="6390642" cy="386080"/>
          </a:xfrm>
          <a:prstGeom prst="rect">
            <a:avLst/>
          </a:prstGeom>
          <a:ln>
            <a:noFill/>
          </a:ln>
        </p:spPr>
        <p:txBody>
          <a:bodyPr vert="horz"/>
          <a:lstStyle>
            <a:lvl1pPr marL="0" indent="0" algn="ctr">
              <a:buNone/>
              <a:defRPr sz="1800" baseline="0"/>
            </a:lvl1pPr>
            <a:lvl2pPr marL="457200" indent="0">
              <a:buNone/>
              <a:defRPr/>
            </a:lvl2pPr>
          </a:lstStyle>
          <a:p>
            <a:pPr lvl="0"/>
            <a:r>
              <a:rPr lang="en-US" dirty="0"/>
              <a:t>Click to add table/graph title</a:t>
            </a:r>
          </a:p>
        </p:txBody>
      </p:sp>
      <p:sp>
        <p:nvSpPr>
          <p:cNvPr id="6" name="Content Placeholder 1"/>
          <p:cNvSpPr>
            <a:spLocks noGrp="1"/>
          </p:cNvSpPr>
          <p:nvPr>
            <p:ph idx="1" hasCustomPrompt="1"/>
          </p:nvPr>
        </p:nvSpPr>
        <p:spPr>
          <a:xfrm>
            <a:off x="2600960" y="653142"/>
            <a:ext cx="6390642" cy="401410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65186517"/>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userDrawn="1">
          <p15:clr>
            <a:srgbClr val="FBAE40"/>
          </p15:clr>
        </p15:guide>
        <p15:guide id="3" orient="horz" pos="84" userDrawn="1">
          <p15:clr>
            <a:srgbClr val="FBAE40"/>
          </p15:clr>
        </p15:guide>
        <p15:guide id="4" pos="1632" userDrawn="1">
          <p15:clr>
            <a:srgbClr val="FBAE40"/>
          </p15:clr>
        </p15:guide>
        <p15:guide id="5" pos="5664"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ertical 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8" name="Text Placeholder 1"/>
          <p:cNvSpPr>
            <a:spLocks noGrp="1"/>
          </p:cNvSpPr>
          <p:nvPr>
            <p:ph type="body" sz="quarter" idx="11" hasCustomPrompt="1"/>
          </p:nvPr>
        </p:nvSpPr>
        <p:spPr>
          <a:xfrm>
            <a:off x="2600960" y="159477"/>
            <a:ext cx="6390641" cy="4507774"/>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quote</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83714183"/>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2880" userDrawn="1">
          <p15:clr>
            <a:srgbClr val="FBAE40"/>
          </p15:clr>
        </p15:guide>
        <p15:guide id="3" orient="horz" pos="84" userDrawn="1">
          <p15:clr>
            <a:srgbClr val="FBAE40"/>
          </p15:clr>
        </p15:guide>
        <p15:guide id="4" pos="5664" userDrawn="1">
          <p15:clr>
            <a:srgbClr val="FBAE40"/>
          </p15:clr>
        </p15:guide>
        <p15:guide id="5" pos="1632"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18" name="Content Placeholder 1"/>
          <p:cNvSpPr>
            <a:spLocks noGrp="1"/>
          </p:cNvSpPr>
          <p:nvPr>
            <p:ph idx="26" hasCustomPrompt="1"/>
          </p:nvPr>
        </p:nvSpPr>
        <p:spPr>
          <a:xfrm>
            <a:off x="2600960" y="133349"/>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9" name="Content Placeholder 1"/>
          <p:cNvSpPr>
            <a:spLocks noGrp="1"/>
          </p:cNvSpPr>
          <p:nvPr>
            <p:ph idx="27" hasCustomPrompt="1"/>
          </p:nvPr>
        </p:nvSpPr>
        <p:spPr>
          <a:xfrm>
            <a:off x="2600960" y="2454753"/>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7" name="Content Placeholder 1"/>
          <p:cNvSpPr>
            <a:spLocks noGrp="1"/>
          </p:cNvSpPr>
          <p:nvPr>
            <p:ph idx="25" hasCustomPrompt="1"/>
          </p:nvPr>
        </p:nvSpPr>
        <p:spPr>
          <a:xfrm>
            <a:off x="5854191" y="133350"/>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3" name="Content Placeholder 1"/>
          <p:cNvSpPr>
            <a:spLocks noGrp="1"/>
          </p:cNvSpPr>
          <p:nvPr>
            <p:ph idx="24" hasCustomPrompt="1"/>
          </p:nvPr>
        </p:nvSpPr>
        <p:spPr>
          <a:xfrm>
            <a:off x="5854191" y="2454754"/>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2" userDrawn="1">
          <p15:clr>
            <a:srgbClr val="FBAE40"/>
          </p15:clr>
        </p15:guide>
        <p15:guide id="4" pos="5664" userDrawn="1">
          <p15:clr>
            <a:srgbClr val="FBAE40"/>
          </p15:clr>
        </p15:guide>
        <p15:guide id="5" pos="1632" userDrawn="1">
          <p15:clr>
            <a:srgbClr val="FBAE40"/>
          </p15:clr>
        </p15:guide>
        <p15:guide id="6" orient="horz" pos="84" userDrawn="1">
          <p15:clr>
            <a:srgbClr val="FBAE40"/>
          </p15:clr>
        </p15:guide>
        <p15:guide id="7" orient="horz" pos="2940" userDrawn="1">
          <p15:clr>
            <a:srgbClr val="FBAE40"/>
          </p15:clr>
        </p15:guide>
        <p15:guide id="8" orient="horz" pos="1476"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unusual quo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8" name="Text Placeholder 1"/>
          <p:cNvSpPr>
            <a:spLocks noGrp="1"/>
          </p:cNvSpPr>
          <p:nvPr>
            <p:ph type="body" sz="quarter" idx="10" hasCustomPrompt="1"/>
          </p:nvPr>
        </p:nvSpPr>
        <p:spPr>
          <a:xfrm>
            <a:off x="153034" y="133350"/>
            <a:ext cx="8838566" cy="3716973"/>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add quote</a:t>
            </a:r>
          </a:p>
        </p:txBody>
      </p:sp>
      <p:sp>
        <p:nvSpPr>
          <p:cNvPr id="7"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120077683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96" userDrawn="1">
          <p15:clr>
            <a:srgbClr val="FBAE40"/>
          </p15:clr>
        </p15:guide>
        <p15:guide id="3" pos="2880" userDrawn="1">
          <p15:clr>
            <a:srgbClr val="FBAE40"/>
          </p15:clr>
        </p15:guide>
        <p15:guide id="4" pos="5664" userDrawn="1">
          <p15:clr>
            <a:srgbClr val="FBAE40"/>
          </p15:clr>
        </p15:guide>
        <p15:guide id="5" orient="horz" pos="84"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unusual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3" name="Content Placeholder 1"/>
          <p:cNvSpPr>
            <a:spLocks noGrp="1"/>
          </p:cNvSpPr>
          <p:nvPr>
            <p:ph idx="1" hasCustomPrompt="1"/>
          </p:nvPr>
        </p:nvSpPr>
        <p:spPr>
          <a:xfrm>
            <a:off x="152400" y="95250"/>
            <a:ext cx="8839200" cy="3771900"/>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754756521"/>
      </p:ext>
    </p:extLst>
  </p:cSld>
  <p:clrMapOvr>
    <a:masterClrMapping/>
  </p:clrMapOvr>
  <p:extLst>
    <p:ext uri="{DCECCB84-F9BA-43D5-87BE-67443E8EF086}">
      <p15:sldGuideLst xmlns:p15="http://schemas.microsoft.com/office/powerpoint/2012/main">
        <p15:guide id="1" orient="horz" pos="1624" userDrawn="1">
          <p15:clr>
            <a:srgbClr val="FBAE40"/>
          </p15:clr>
        </p15:guide>
        <p15:guide id="2" pos="2880" userDrawn="1">
          <p15:clr>
            <a:srgbClr val="FBAE40"/>
          </p15:clr>
        </p15:guide>
        <p15:guide id="3" orient="horz" pos="60" userDrawn="1">
          <p15:clr>
            <a:srgbClr val="FBAE40"/>
          </p15:clr>
        </p15:guide>
        <p15:guide id="4" pos="96" userDrawn="1">
          <p15:clr>
            <a:srgbClr val="FBAE40"/>
          </p15:clr>
        </p15:guide>
        <p15:guide id="5" pos="5664" userDrawn="1">
          <p15:clr>
            <a:srgbClr val="FBAE40"/>
          </p15:clr>
        </p15:guide>
        <p15:guide id="6" orient="horz" pos="2436"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ne liner">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604" y="2348547"/>
            <a:ext cx="8839200" cy="459105"/>
          </a:xfrm>
        </p:spPr>
        <p:txBody>
          <a:bodyPr>
            <a:normAutofit/>
          </a:bodyPr>
          <a:lstStyle>
            <a:lvl1pPr algn="ctr">
              <a:defRPr sz="2400" b="1"/>
            </a:lvl1pPr>
          </a:lstStyle>
          <a:p>
            <a:r>
              <a:rPr lang="en-US" dirty="0"/>
              <a:t>Click to edit Master title style</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ot a layout">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1604" y="1045030"/>
            <a:ext cx="8839200" cy="3066140"/>
          </a:xfrm>
          <a:ln>
            <a:noFill/>
          </a:ln>
        </p:spPr>
        <p:txBody>
          <a:bodyPr>
            <a:noAutofit/>
          </a:bodyPr>
          <a:lstStyle>
            <a:lvl1pPr algn="ctr">
              <a:defRPr sz="1800" b="0" baseline="0"/>
            </a:lvl1pPr>
          </a:lstStyle>
          <a:p>
            <a:pPr algn="ctr"/>
            <a:r>
              <a:rPr lang="en-US" sz="3200" dirty="0">
                <a:solidFill>
                  <a:schemeClr val="bg1"/>
                </a:solidFill>
              </a:rPr>
              <a:t>THIS SLIDE IS FOR NOTICE ONLY</a:t>
            </a:r>
            <a:br>
              <a:rPr lang="en-US" sz="3200" dirty="0">
                <a:solidFill>
                  <a:schemeClr val="bg1"/>
                </a:solidFill>
              </a:rPr>
            </a:br>
            <a:r>
              <a:rPr lang="en-US" sz="2000" dirty="0">
                <a:solidFill>
                  <a:schemeClr val="bg1"/>
                </a:solidFill>
              </a:rPr>
              <a:t>and is not intended to be used in a presentation</a:t>
            </a:r>
            <a:br>
              <a:rPr lang="en-US" sz="2000" dirty="0">
                <a:solidFill>
                  <a:schemeClr val="bg1"/>
                </a:solidFill>
              </a:rPr>
            </a:br>
            <a:br>
              <a:rPr lang="en-US" dirty="0">
                <a:solidFill>
                  <a:schemeClr val="bg1"/>
                </a:solidFill>
              </a:rPr>
            </a:br>
            <a:r>
              <a:rPr lang="en-US" dirty="0">
                <a:solidFill>
                  <a:schemeClr val="bg1"/>
                </a:solidFill>
              </a:rPr>
              <a:t>This</a:t>
            </a:r>
            <a:r>
              <a:rPr lang="en-US" baseline="0" dirty="0">
                <a:solidFill>
                  <a:schemeClr val="bg1"/>
                </a:solidFill>
              </a:rPr>
              <a:t> PowerPoint Template was developed by:</a:t>
            </a:r>
            <a:br>
              <a:rPr lang="en-US" baseline="0" dirty="0">
                <a:solidFill>
                  <a:schemeClr val="bg1"/>
                </a:solidFill>
              </a:rPr>
            </a:br>
            <a:r>
              <a:rPr lang="en-US" i="1" baseline="0" dirty="0">
                <a:solidFill>
                  <a:schemeClr val="bg1"/>
                </a:solidFill>
              </a:rPr>
              <a:t>The Center for Teaching and Learning (CTL)</a:t>
            </a:r>
            <a:br>
              <a:rPr lang="en-US" i="1" baseline="0" dirty="0">
                <a:solidFill>
                  <a:schemeClr val="bg1"/>
                </a:solidFill>
              </a:rPr>
            </a:br>
            <a:r>
              <a:rPr lang="en-US" i="1" baseline="0" dirty="0">
                <a:solidFill>
                  <a:schemeClr val="bg1"/>
                </a:solidFill>
              </a:rPr>
              <a:t>Johns Hopkins Bloomberg School of Public Health</a:t>
            </a:r>
            <a:br>
              <a:rPr lang="en-US" i="1" baseline="0" dirty="0">
                <a:solidFill>
                  <a:schemeClr val="bg1"/>
                </a:solidFill>
              </a:rPr>
            </a:br>
            <a:br>
              <a:rPr lang="en-US" i="1" baseline="0" dirty="0">
                <a:solidFill>
                  <a:schemeClr val="bg1"/>
                </a:solidFill>
              </a:rPr>
            </a:br>
            <a:r>
              <a:rPr lang="en-US" dirty="0">
                <a:solidFill>
                  <a:schemeClr val="bg1"/>
                </a:solidFill>
              </a:rPr>
              <a:t>Last</a:t>
            </a:r>
            <a:r>
              <a:rPr lang="en-US" baseline="0" dirty="0">
                <a:solidFill>
                  <a:schemeClr val="bg1"/>
                </a:solidFill>
              </a:rPr>
              <a:t> modified: 21 September 2017</a:t>
            </a:r>
            <a:endParaRPr lang="en-US" dirty="0">
              <a:solidFill>
                <a:schemeClr val="bg1"/>
              </a:solidFill>
            </a:endParaRP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mal">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2436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mal w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40051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cked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Content Placeholder 1"/>
          <p:cNvSpPr>
            <a:spLocks noGrp="1"/>
          </p:cNvSpPr>
          <p:nvPr>
            <p:ph idx="13" hasCustomPrompt="1"/>
          </p:nvPr>
        </p:nvSpPr>
        <p:spPr>
          <a:xfrm>
            <a:off x="4610186"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cked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3"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Content Placeholder 2"/>
          <p:cNvSpPr>
            <a:spLocks noGrp="1"/>
          </p:cNvSpPr>
          <p:nvPr>
            <p:ph idx="14" hasCustomPrompt="1"/>
          </p:nvPr>
        </p:nvSpPr>
        <p:spPr>
          <a:xfrm>
            <a:off x="4610186"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3394472"/>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49574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with bottom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theme" Target="../theme/theme3.xml"/><Relationship Id="rId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custDataLst>
              <p:tags r:id="rId28"/>
            </p:custDataLst>
          </p:nvPr>
        </p:nvSpPr>
        <p:spPr bwMode="auto">
          <a:xfrm>
            <a:off x="0" y="0"/>
            <a:ext cx="914400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2" name="Title Placeholder 1"/>
          <p:cNvSpPr>
            <a:spLocks noGrp="1"/>
          </p:cNvSpPr>
          <p:nvPr>
            <p:ph type="title"/>
          </p:nvPr>
        </p:nvSpPr>
        <p:spPr>
          <a:xfrm>
            <a:off x="149313" y="53975"/>
            <a:ext cx="8858161"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313" y="1200151"/>
            <a:ext cx="8858161" cy="3394472"/>
          </a:xfrm>
          <a:prstGeom prst="rect">
            <a:avLst/>
          </a:prstGeom>
          <a:ln>
            <a:noFill/>
          </a:ln>
        </p:spPr>
        <p:txBody>
          <a:bodyPr vert="horz" lIns="91440" tIns="45720" rIns="91440" bIns="45720" rtlCol="0">
            <a:normAutofit/>
          </a:bodyPr>
          <a:lstStyle/>
          <a:p>
            <a:pPr lvl="0"/>
            <a:r>
              <a:rPr lang="en-US" dirty="0"/>
              <a:t>Click to add first-level bullet</a:t>
            </a:r>
          </a:p>
          <a:p>
            <a:pPr lvl="1"/>
            <a:r>
              <a:rPr lang="en-US" dirty="0"/>
              <a:t>Second level</a:t>
            </a:r>
          </a:p>
          <a:p>
            <a:pPr lvl="2"/>
            <a:r>
              <a:rPr lang="en-US" dirty="0"/>
              <a:t>Third level</a:t>
            </a:r>
          </a:p>
        </p:txBody>
      </p:sp>
      <p:sp>
        <p:nvSpPr>
          <p:cNvPr id="6" name="Slide Number Placeholder 5"/>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219519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61" r:id="rId3"/>
    <p:sldLayoutId id="2147483650" r:id="rId4"/>
    <p:sldLayoutId id="2147483710" r:id="rId5"/>
    <p:sldLayoutId id="2147483722" r:id="rId6"/>
    <p:sldLayoutId id="2147483727" r:id="rId7"/>
    <p:sldLayoutId id="2147483708" r:id="rId8"/>
    <p:sldLayoutId id="2147483730" r:id="rId9"/>
    <p:sldLayoutId id="2147483735" r:id="rId10"/>
    <p:sldLayoutId id="2147483731" r:id="rId11"/>
    <p:sldLayoutId id="2147483726" r:id="rId12"/>
    <p:sldLayoutId id="2147483724" r:id="rId13"/>
    <p:sldLayoutId id="2147483662" r:id="rId14"/>
    <p:sldLayoutId id="2147483725" r:id="rId15"/>
    <p:sldLayoutId id="2147483707" r:id="rId16"/>
    <p:sldLayoutId id="2147483723" r:id="rId17"/>
    <p:sldLayoutId id="2147483734" r:id="rId18"/>
    <p:sldLayoutId id="2147483668" r:id="rId19"/>
    <p:sldLayoutId id="2147483677" r:id="rId20"/>
    <p:sldLayoutId id="2147483736" r:id="rId21"/>
    <p:sldLayoutId id="2147483737" r:id="rId22"/>
    <p:sldLayoutId id="2147483738" r:id="rId23"/>
    <p:sldLayoutId id="2147483739" r:id="rId24"/>
    <p:sldLayoutId id="2147483740" r:id="rId25"/>
    <p:sldLayoutId id="2147483741" r:id="rId26"/>
  </p:sldLayoutIdLst>
  <p:hf hdr="0" ftr="0" dt="0"/>
  <p:txStyles>
    <p:titleStyle>
      <a:lvl1pPr algn="l" defTabSz="457200" rtl="0" eaLnBrk="1" latinLnBrk="0" hangingPunct="1">
        <a:spcBef>
          <a:spcPct val="0"/>
        </a:spcBef>
        <a:buNone/>
        <a:defRPr sz="2400" kern="1200">
          <a:solidFill>
            <a:schemeClr val="bg1"/>
          </a:solidFill>
          <a:latin typeface="+mj-lt"/>
          <a:ea typeface="+mj-ea"/>
          <a:cs typeface="+mj-cs"/>
        </a:defRPr>
      </a:lvl1pPr>
    </p:titleStyle>
    <p:bodyStyle>
      <a:lvl1pPr marL="288925" indent="-288925" algn="l" defTabSz="457200" rtl="0" eaLnBrk="1" latinLnBrk="0" hangingPunct="1">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6928" indent="-284163" algn="l" defTabSz="457200" rtl="0" eaLnBrk="1" latinLnBrk="0" hangingPunct="1">
        <a:spcBef>
          <a:spcPts val="0"/>
        </a:spcBef>
        <a:buClr>
          <a:srgbClr val="154780"/>
        </a:buClr>
        <a:buSzPct val="80000"/>
        <a:buFont typeface="Arial" panose="020B0604020202020204" pitchFamily="34" charset="0"/>
        <a:buChar char="►"/>
        <a:defRPr sz="1800" kern="1200">
          <a:solidFill>
            <a:schemeClr val="tx1"/>
          </a:solidFill>
          <a:latin typeface="+mn-lt"/>
          <a:ea typeface="+mn-ea"/>
          <a:cs typeface="+mn-cs"/>
        </a:defRPr>
      </a:lvl2pPr>
      <a:lvl3pPr marL="566928" indent="237744" algn="l" defTabSz="457200" rtl="0" eaLnBrk="1" latinLnBrk="0" hangingPunct="1">
        <a:spcBef>
          <a:spcPts val="0"/>
        </a:spcBef>
        <a:buClr>
          <a:srgbClr val="154780"/>
        </a:buClr>
        <a:buFont typeface="Arial" panose="020B0604020202020204" pitchFamily="34" charset="0"/>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0" userDrawn="1">
          <p15:clr>
            <a:srgbClr val="F26B43"/>
          </p15:clr>
        </p15:guide>
        <p15:guide id="5" orient="horz" pos="2892" userDrawn="1">
          <p15:clr>
            <a:srgbClr val="F26B43"/>
          </p15:clr>
        </p15:guide>
        <p15:guide id="8" pos="96" userDrawn="1">
          <p15:clr>
            <a:srgbClr val="F26B43"/>
          </p15:clr>
        </p15:guide>
        <p15:guide id="9" pos="5664" userDrawn="1">
          <p15:clr>
            <a:srgbClr val="F26B43"/>
          </p15:clr>
        </p15:guide>
        <p15:guide id="10" orient="horz" pos="1620" userDrawn="1">
          <p15:clr>
            <a:srgbClr val="F26B43"/>
          </p15:clr>
        </p15:guide>
        <p15:guide id="11" orient="horz" pos="2556" userDrawn="1">
          <p15:clr>
            <a:srgbClr val="F26B43"/>
          </p15:clr>
        </p15:guide>
        <p15:guide id="12" orient="horz" pos="31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163106" y="54000"/>
            <a:ext cx="2191563" cy="1243172"/>
          </a:xfrm>
          <a:prstGeom prst="rect">
            <a:avLst/>
          </a:prstGeom>
        </p:spPr>
        <p:txBody>
          <a:bodyPr vert="horz" lIns="91440" tIns="45720" rIns="91440" bIns="45720" rtlCol="0" anchor="t">
            <a:noAutofit/>
          </a:bodyPr>
          <a:lstStyle/>
          <a:p>
            <a:r>
              <a:rPr lang="en-US" dirty="0"/>
              <a:t>Click to add title</a:t>
            </a:r>
          </a:p>
        </p:txBody>
      </p:sp>
      <p:sp>
        <p:nvSpPr>
          <p:cNvPr id="7" name="Rectangle 6"/>
          <p:cNvSpPr>
            <a:spLocks noChangeArrowheads="1"/>
          </p:cNvSpPr>
          <p:nvPr userDrawn="1"/>
        </p:nvSpPr>
        <p:spPr bwMode="auto">
          <a:xfrm>
            <a:off x="-1588" y="0"/>
            <a:ext cx="2520951" cy="51435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9"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9" r:id="rId3"/>
    <p:sldLayoutId id="2147483732" r:id="rId4"/>
    <p:sldLayoutId id="2147483715" r:id="rId5"/>
    <p:sldLayoutId id="2147483717" r:id="rId6"/>
    <p:sldLayoutId id="2147483721" r:id="rId7"/>
  </p:sldLayoutIdLst>
  <p:txStyles>
    <p:titleStyle>
      <a:lvl1pPr algn="l" defTabSz="457200" rtl="0" eaLnBrk="1" latinLnBrk="0" hangingPunct="1">
        <a:spcBef>
          <a:spcPct val="0"/>
        </a:spcBef>
        <a:buNone/>
        <a:defRPr sz="24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624" y="4021455"/>
            <a:ext cx="8812912" cy="459105"/>
          </a:xfrm>
          <a:prstGeom prst="rect">
            <a:avLst/>
          </a:prstGeom>
        </p:spPr>
        <p:txBody>
          <a:bodyPr vert="horz" lIns="91440" tIns="45720" rIns="91440" bIns="45720" rtlCol="0" anchor="ctr">
            <a:normAutofit/>
          </a:bodyPr>
          <a:lstStyle/>
          <a:p>
            <a:r>
              <a:rPr lang="en-US" dirty="0"/>
              <a:t>Click to add title</a:t>
            </a:r>
          </a:p>
        </p:txBody>
      </p:sp>
      <p:sp>
        <p:nvSpPr>
          <p:cNvPr id="10" name="Slide Number Placeholder 1"/>
          <p:cNvSpPr txBox="1">
            <a:spLocks/>
          </p:cNvSpPr>
          <p:nvPr userDrawn="1"/>
        </p:nvSpPr>
        <p:spPr>
          <a:xfrm>
            <a:off x="8449056" y="4791456"/>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Rectangle 1"/>
          <p:cNvSpPr>
            <a:spLocks noChangeArrowheads="1"/>
          </p:cNvSpPr>
          <p:nvPr userDrawn="1"/>
        </p:nvSpPr>
        <p:spPr bwMode="auto">
          <a:xfrm>
            <a:off x="0" y="3987800"/>
            <a:ext cx="9144000" cy="1163638"/>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Footer Placeholder 2"/>
          <p:cNvSpPr>
            <a:spLocks noGrp="1"/>
          </p:cNvSpPr>
          <p:nvPr>
            <p:ph type="ftr" sz="quarter" idx="3"/>
          </p:nvPr>
        </p:nvSpPr>
        <p:spPr>
          <a:xfrm>
            <a:off x="162623" y="4767263"/>
            <a:ext cx="828643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
        <p:nvSpPr>
          <p:cNvPr id="13"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chemeClr val="bg1"/>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Calibri"/>
              <a:ea typeface="+mn-ea"/>
              <a:cs typeface="+mn-cs"/>
            </a:endParaRPr>
          </a:p>
        </p:txBody>
      </p:sp>
    </p:spTree>
    <p:extLst>
      <p:ext uri="{BB962C8B-B14F-4D97-AF65-F5344CB8AC3E}">
        <p14:creationId xmlns:p14="http://schemas.microsoft.com/office/powerpoint/2010/main" val="1076071168"/>
      </p:ext>
    </p:extLst>
  </p:cSld>
  <p:clrMap bg1="lt1" tx1="dk1" bg2="lt2" tx2="dk2" accent1="accent1" accent2="accent2" accent3="accent3" accent4="accent4" accent5="accent5" accent6="accent6" hlink="hlink" folHlink="folHlink"/>
  <p:sldLayoutIdLst>
    <p:sldLayoutId id="2147483694" r:id="rId1"/>
    <p:sldLayoutId id="2147483728" r:id="rId2"/>
    <p:sldLayoutId id="2147483729" r:id="rId3"/>
    <p:sldLayoutId id="2147483733" r:id="rId4"/>
  </p:sldLayoutIdLst>
  <p:hf hdr="0" ftr="0" dt="0"/>
  <p:txStyles>
    <p:titleStyle>
      <a:lvl1pPr algn="l" defTabSz="457200" rtl="0" eaLnBrk="1" latinLnBrk="0" hangingPunct="1">
        <a:spcBef>
          <a:spcPct val="0"/>
        </a:spcBef>
        <a:buNone/>
        <a:defRPr sz="1800" kern="1200" baseline="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1.xml"/><Relationship Id="rId5" Type="http://schemas.openxmlformats.org/officeDocument/2006/relationships/hyperlink" Target="mailto:zbai1@jhu.edu"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2.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notesSlide" Target="../notesSlides/notesSlide10.xml"/><Relationship Id="rId1" Type="http://schemas.openxmlformats.org/officeDocument/2006/relationships/slideLayout" Target="../slideLayouts/slideLayout23.xml"/><Relationship Id="rId6" Type="http://schemas.openxmlformats.org/officeDocument/2006/relationships/image" Target="../media/image6.svg"/><Relationship Id="rId11" Type="http://schemas.openxmlformats.org/officeDocument/2006/relationships/image" Target="../media/image14.png"/><Relationship Id="rId5" Type="http://schemas.openxmlformats.org/officeDocument/2006/relationships/image" Target="../media/image5.png"/><Relationship Id="rId10" Type="http://schemas.openxmlformats.org/officeDocument/2006/relationships/image" Target="../media/image11.svg"/><Relationship Id="rId4" Type="http://schemas.openxmlformats.org/officeDocument/2006/relationships/image" Target="../media/image13.sv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2.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notesSlide" Target="../notesSlides/notesSlide11.xml"/><Relationship Id="rId1" Type="http://schemas.openxmlformats.org/officeDocument/2006/relationships/slideLayout" Target="../slideLayouts/slideLayout23.xml"/><Relationship Id="rId6" Type="http://schemas.openxmlformats.org/officeDocument/2006/relationships/image" Target="../media/image6.svg"/><Relationship Id="rId11" Type="http://schemas.openxmlformats.org/officeDocument/2006/relationships/image" Target="../media/image14.png"/><Relationship Id="rId5" Type="http://schemas.openxmlformats.org/officeDocument/2006/relationships/image" Target="../media/image5.png"/><Relationship Id="rId10" Type="http://schemas.openxmlformats.org/officeDocument/2006/relationships/image" Target="../media/image11.svg"/><Relationship Id="rId4" Type="http://schemas.openxmlformats.org/officeDocument/2006/relationships/image" Target="../media/image13.sv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notesSlide" Target="../notesSlides/notesSlide12.xml"/><Relationship Id="rId1" Type="http://schemas.openxmlformats.org/officeDocument/2006/relationships/slideLayout" Target="../slideLayouts/slideLayout23.xml"/><Relationship Id="rId6" Type="http://schemas.openxmlformats.org/officeDocument/2006/relationships/image" Target="../media/image6.svg"/><Relationship Id="rId11" Type="http://schemas.openxmlformats.org/officeDocument/2006/relationships/image" Target="../media/image14.png"/><Relationship Id="rId5" Type="http://schemas.openxmlformats.org/officeDocument/2006/relationships/image" Target="../media/image5.png"/><Relationship Id="rId10" Type="http://schemas.openxmlformats.org/officeDocument/2006/relationships/image" Target="../media/image11.svg"/><Relationship Id="rId4" Type="http://schemas.openxmlformats.org/officeDocument/2006/relationships/image" Target="../media/image13.svg"/><Relationship Id="rId9" Type="http://schemas.openxmlformats.org/officeDocument/2006/relationships/image" Target="../media/image10.png"/><Relationship Id="rId14" Type="http://schemas.openxmlformats.org/officeDocument/2006/relationships/image" Target="../media/image17.sv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5.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hyperlink" Target="mailto:zbai1@jhu.edu" TargetMode="External"/><Relationship Id="rId2" Type="http://schemas.openxmlformats.org/officeDocument/2006/relationships/notesSlide" Target="../notesSlides/notesSlide14.xml"/><Relationship Id="rId1" Type="http://schemas.openxmlformats.org/officeDocument/2006/relationships/slideLayout" Target="../slideLayouts/slideLayout26.xml"/><Relationship Id="rId4" Type="http://schemas.openxmlformats.org/officeDocument/2006/relationships/hyperlink" Target="https://github.com/netx-repo/Regex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8.svg"/><Relationship Id="rId2" Type="http://schemas.openxmlformats.org/officeDocument/2006/relationships/slideLayout" Target="../slideLayouts/slideLayout22.xml"/><Relationship Id="rId1" Type="http://schemas.openxmlformats.org/officeDocument/2006/relationships/tags" Target="../tags/tag13.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3.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B1460-D2F1-44D5-8DD5-704EBC5A7CC0}"/>
              </a:ext>
            </a:extLst>
          </p:cNvPr>
          <p:cNvSpPr>
            <a:spLocks noGrp="1"/>
          </p:cNvSpPr>
          <p:nvPr>
            <p:ph type="ctrTitle"/>
          </p:nvPr>
        </p:nvSpPr>
        <p:spPr>
          <a:xfrm>
            <a:off x="1076744" y="815639"/>
            <a:ext cx="6990511" cy="1790700"/>
          </a:xfrm>
        </p:spPr>
        <p:txBody>
          <a:bodyPr>
            <a:normAutofit/>
          </a:bodyPr>
          <a:lstStyle/>
          <a:p>
            <a:r>
              <a:rPr lang="en-US" sz="3300" b="1" dirty="0">
                <a:solidFill>
                  <a:schemeClr val="tx1"/>
                </a:solidFill>
              </a:rPr>
              <a:t>Runtime Recovery of Web Applications</a:t>
            </a:r>
            <a:br>
              <a:rPr lang="en-US" sz="3300" b="1" dirty="0">
                <a:solidFill>
                  <a:schemeClr val="tx1"/>
                </a:solidFill>
              </a:rPr>
            </a:br>
            <a:r>
              <a:rPr lang="en-US" sz="3300" b="1" dirty="0">
                <a:solidFill>
                  <a:schemeClr val="tx1"/>
                </a:solidFill>
              </a:rPr>
              <a:t>under Zero-Day </a:t>
            </a:r>
            <a:r>
              <a:rPr lang="en-US" sz="3300" b="1" dirty="0" err="1">
                <a:solidFill>
                  <a:schemeClr val="tx1"/>
                </a:solidFill>
              </a:rPr>
              <a:t>ReDoS</a:t>
            </a:r>
            <a:r>
              <a:rPr lang="en-US" sz="3300" b="1" dirty="0">
                <a:solidFill>
                  <a:schemeClr val="tx1"/>
                </a:solidFill>
              </a:rPr>
              <a:t> Attacks</a:t>
            </a:r>
          </a:p>
        </p:txBody>
      </p:sp>
      <p:pic>
        <p:nvPicPr>
          <p:cNvPr id="5" name="Picture 4" descr="Logo, company name&#10;&#10;Description automatically generated">
            <a:extLst>
              <a:ext uri="{FF2B5EF4-FFF2-40B4-BE49-F238E27FC236}">
                <a16:creationId xmlns:a16="http://schemas.microsoft.com/office/drawing/2014/main" id="{CD4DF273-7BDA-43AF-BF30-2AE12A4FC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447" y="3173314"/>
            <a:ext cx="4040553" cy="1678185"/>
          </a:xfrm>
          <a:prstGeom prst="rect">
            <a:avLst/>
          </a:prstGeom>
        </p:spPr>
      </p:pic>
      <p:pic>
        <p:nvPicPr>
          <p:cNvPr id="7" name="Picture 6" descr="A picture containing text, sign&#10;&#10;Description automatically generated">
            <a:extLst>
              <a:ext uri="{FF2B5EF4-FFF2-40B4-BE49-F238E27FC236}">
                <a16:creationId xmlns:a16="http://schemas.microsoft.com/office/drawing/2014/main" id="{46942083-ECBB-48CB-BABC-EBFB2F958E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3554" y="3566621"/>
            <a:ext cx="2702057" cy="761240"/>
          </a:xfrm>
          <a:prstGeom prst="rect">
            <a:avLst/>
          </a:prstGeom>
        </p:spPr>
      </p:pic>
      <p:sp>
        <p:nvSpPr>
          <p:cNvPr id="3" name="Subtitle 2">
            <a:extLst>
              <a:ext uri="{FF2B5EF4-FFF2-40B4-BE49-F238E27FC236}">
                <a16:creationId xmlns:a16="http://schemas.microsoft.com/office/drawing/2014/main" id="{71BC8D8B-7D7F-4B32-8E46-EE5D22C18D12}"/>
              </a:ext>
            </a:extLst>
          </p:cNvPr>
          <p:cNvSpPr>
            <a:spLocks noGrp="1"/>
          </p:cNvSpPr>
          <p:nvPr>
            <p:ph type="subTitle" idx="1"/>
          </p:nvPr>
        </p:nvSpPr>
        <p:spPr/>
        <p:txBody>
          <a:bodyPr/>
          <a:lstStyle/>
          <a:p>
            <a:pPr>
              <a:spcBef>
                <a:spcPts val="600"/>
              </a:spcBef>
            </a:pPr>
            <a:r>
              <a:rPr lang="en-US" dirty="0"/>
              <a:t>Zhihao Bai, </a:t>
            </a:r>
            <a:r>
              <a:rPr lang="en-US" dirty="0" err="1"/>
              <a:t>Ke</a:t>
            </a:r>
            <a:r>
              <a:rPr lang="en-US" dirty="0"/>
              <a:t> Wang, Hang Zhu, </a:t>
            </a:r>
            <a:r>
              <a:rPr lang="en-US" dirty="0" err="1"/>
              <a:t>Yinzhi</a:t>
            </a:r>
            <a:r>
              <a:rPr lang="en-US" dirty="0"/>
              <a:t> Cao, Xin Jin</a:t>
            </a:r>
          </a:p>
        </p:txBody>
      </p:sp>
      <p:sp>
        <p:nvSpPr>
          <p:cNvPr id="4" name="TextBox 3">
            <a:extLst>
              <a:ext uri="{FF2B5EF4-FFF2-40B4-BE49-F238E27FC236}">
                <a16:creationId xmlns:a16="http://schemas.microsoft.com/office/drawing/2014/main" id="{F6A7CB39-20F6-4658-AEF6-5F4B6A460673}"/>
              </a:ext>
            </a:extLst>
          </p:cNvPr>
          <p:cNvSpPr txBox="1"/>
          <p:nvPr/>
        </p:nvSpPr>
        <p:spPr>
          <a:xfrm>
            <a:off x="0" y="4774168"/>
            <a:ext cx="3612079" cy="338554"/>
          </a:xfrm>
          <a:prstGeom prst="rect">
            <a:avLst/>
          </a:prstGeom>
          <a:noFill/>
        </p:spPr>
        <p:txBody>
          <a:bodyPr wrap="none" rtlCol="0">
            <a:spAutoFit/>
          </a:bodyPr>
          <a:lstStyle/>
          <a:p>
            <a:r>
              <a:rPr lang="en-US" sz="1600" dirty="0"/>
              <a:t>Presented by Zhihao Bai (</a:t>
            </a:r>
            <a:r>
              <a:rPr lang="en-US" sz="1600" dirty="0">
                <a:hlinkClick r:id="rId5"/>
              </a:rPr>
              <a:t>zbai1@jhu.edu</a:t>
            </a:r>
            <a:r>
              <a:rPr lang="en-US" sz="1600" dirty="0"/>
              <a:t>)</a:t>
            </a:r>
          </a:p>
        </p:txBody>
      </p:sp>
    </p:spTree>
    <p:extLst>
      <p:ext uri="{BB962C8B-B14F-4D97-AF65-F5344CB8AC3E}">
        <p14:creationId xmlns:p14="http://schemas.microsoft.com/office/powerpoint/2010/main" val="3623083226"/>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44482BD4-52B7-474E-AD93-D0C404C1F5AD}"/>
              </a:ext>
            </a:extLst>
          </p:cNvPr>
          <p:cNvGrpSpPr/>
          <p:nvPr/>
        </p:nvGrpSpPr>
        <p:grpSpPr>
          <a:xfrm>
            <a:off x="4969405" y="3649786"/>
            <a:ext cx="1303755" cy="1516796"/>
            <a:chOff x="6625871" y="5134219"/>
            <a:chExt cx="1738340" cy="2022395"/>
          </a:xfrm>
        </p:grpSpPr>
        <p:pic>
          <p:nvPicPr>
            <p:cNvPr id="19" name="Graphic 18" descr="Blog with solid fill">
              <a:extLst>
                <a:ext uri="{FF2B5EF4-FFF2-40B4-BE49-F238E27FC236}">
                  <a16:creationId xmlns:a16="http://schemas.microsoft.com/office/drawing/2014/main" id="{74DC78CC-CE8A-4307-9804-07D476CE1F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7841" y="5134219"/>
              <a:ext cx="914400" cy="914400"/>
            </a:xfrm>
            <a:prstGeom prst="rect">
              <a:avLst/>
            </a:prstGeom>
          </p:spPr>
        </p:pic>
        <p:sp>
          <p:nvSpPr>
            <p:cNvPr id="24" name="TextBox 23">
              <a:extLst>
                <a:ext uri="{FF2B5EF4-FFF2-40B4-BE49-F238E27FC236}">
                  <a16:creationId xmlns:a16="http://schemas.microsoft.com/office/drawing/2014/main" id="{9E06CA4C-C9C1-4E7D-8E16-C02D7F4A77C3}"/>
                </a:ext>
              </a:extLst>
            </p:cNvPr>
            <p:cNvSpPr txBox="1"/>
            <p:nvPr/>
          </p:nvSpPr>
          <p:spPr>
            <a:xfrm>
              <a:off x="6625871" y="6048618"/>
              <a:ext cx="1738340" cy="1107996"/>
            </a:xfrm>
            <a:prstGeom prst="rect">
              <a:avLst/>
            </a:prstGeom>
            <a:noFill/>
          </p:spPr>
          <p:txBody>
            <a:bodyPr wrap="none" rtlCol="0">
              <a:spAutoFit/>
            </a:bodyPr>
            <a:lstStyle/>
            <a:p>
              <a:pPr algn="ctr"/>
              <a:r>
                <a:rPr lang="en-US" sz="2400" dirty="0"/>
                <a:t>Data</a:t>
              </a:r>
            </a:p>
            <a:p>
              <a:pPr algn="ctr"/>
              <a:r>
                <a:rPr lang="en-US" sz="2400" dirty="0"/>
                <a:t>Collector</a:t>
              </a:r>
            </a:p>
          </p:txBody>
        </p:sp>
      </p:grpSp>
      <p:grpSp>
        <p:nvGrpSpPr>
          <p:cNvPr id="26" name="Group 25">
            <a:extLst>
              <a:ext uri="{FF2B5EF4-FFF2-40B4-BE49-F238E27FC236}">
                <a16:creationId xmlns:a16="http://schemas.microsoft.com/office/drawing/2014/main" id="{455FC900-1DD8-416C-99BE-8D18B37104B1}"/>
              </a:ext>
            </a:extLst>
          </p:cNvPr>
          <p:cNvGrpSpPr/>
          <p:nvPr/>
        </p:nvGrpSpPr>
        <p:grpSpPr>
          <a:xfrm>
            <a:off x="620979" y="2061127"/>
            <a:ext cx="900975" cy="1150418"/>
            <a:chOff x="704259" y="4635374"/>
            <a:chExt cx="1201300" cy="1533890"/>
          </a:xfrm>
        </p:grpSpPr>
        <p:pic>
          <p:nvPicPr>
            <p:cNvPr id="27" name="Graphic 26" descr="Programmer male with solid fill">
              <a:extLst>
                <a:ext uri="{FF2B5EF4-FFF2-40B4-BE49-F238E27FC236}">
                  <a16:creationId xmlns:a16="http://schemas.microsoft.com/office/drawing/2014/main" id="{C29F77E3-4021-4288-8189-0CA8FC7A9A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0369" y="4635374"/>
              <a:ext cx="914400" cy="914400"/>
            </a:xfrm>
            <a:prstGeom prst="rect">
              <a:avLst/>
            </a:prstGeom>
          </p:spPr>
        </p:pic>
        <p:sp>
          <p:nvSpPr>
            <p:cNvPr id="28" name="TextBox 27">
              <a:extLst>
                <a:ext uri="{FF2B5EF4-FFF2-40B4-BE49-F238E27FC236}">
                  <a16:creationId xmlns:a16="http://schemas.microsoft.com/office/drawing/2014/main" id="{72651F89-F533-42E6-AA91-BFDFBDA7151B}"/>
                </a:ext>
              </a:extLst>
            </p:cNvPr>
            <p:cNvSpPr txBox="1"/>
            <p:nvPr/>
          </p:nvSpPr>
          <p:spPr>
            <a:xfrm>
              <a:off x="704259" y="5553711"/>
              <a:ext cx="1201300" cy="615553"/>
            </a:xfrm>
            <a:prstGeom prst="rect">
              <a:avLst/>
            </a:prstGeom>
            <a:noFill/>
          </p:spPr>
          <p:txBody>
            <a:bodyPr wrap="square" rtlCol="0">
              <a:spAutoFit/>
            </a:bodyPr>
            <a:lstStyle/>
            <a:p>
              <a:pPr algn="ctr"/>
              <a:r>
                <a:rPr lang="en-US" sz="2400" dirty="0"/>
                <a:t>Client</a:t>
              </a:r>
              <a:endParaRPr lang="en-US" dirty="0"/>
            </a:p>
          </p:txBody>
        </p:sp>
      </p:grpSp>
      <p:grpSp>
        <p:nvGrpSpPr>
          <p:cNvPr id="29" name="Group 28">
            <a:extLst>
              <a:ext uri="{FF2B5EF4-FFF2-40B4-BE49-F238E27FC236}">
                <a16:creationId xmlns:a16="http://schemas.microsoft.com/office/drawing/2014/main" id="{3412C583-25CF-4870-AACD-43CDE0366CC9}"/>
              </a:ext>
            </a:extLst>
          </p:cNvPr>
          <p:cNvGrpSpPr/>
          <p:nvPr/>
        </p:nvGrpSpPr>
        <p:grpSpPr>
          <a:xfrm>
            <a:off x="5122684" y="2061126"/>
            <a:ext cx="997197" cy="1147465"/>
            <a:chOff x="6873275" y="3790143"/>
            <a:chExt cx="1329595" cy="1529953"/>
          </a:xfrm>
        </p:grpSpPr>
        <p:pic>
          <p:nvPicPr>
            <p:cNvPr id="30" name="Graphic 29" descr="Server with solid fill">
              <a:extLst>
                <a:ext uri="{FF2B5EF4-FFF2-40B4-BE49-F238E27FC236}">
                  <a16:creationId xmlns:a16="http://schemas.microsoft.com/office/drawing/2014/main" id="{F46D6183-394B-4618-AEFA-42805292C4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80871" y="3790143"/>
              <a:ext cx="914400" cy="914400"/>
            </a:xfrm>
            <a:prstGeom prst="rect">
              <a:avLst/>
            </a:prstGeom>
          </p:spPr>
        </p:pic>
        <p:sp>
          <p:nvSpPr>
            <p:cNvPr id="31" name="TextBox 30">
              <a:extLst>
                <a:ext uri="{FF2B5EF4-FFF2-40B4-BE49-F238E27FC236}">
                  <a16:creationId xmlns:a16="http://schemas.microsoft.com/office/drawing/2014/main" id="{B4D756B3-CF72-4A4F-A1D4-CD7A1D95F672}"/>
                </a:ext>
              </a:extLst>
            </p:cNvPr>
            <p:cNvSpPr txBox="1"/>
            <p:nvPr/>
          </p:nvSpPr>
          <p:spPr>
            <a:xfrm>
              <a:off x="6873275" y="4704543"/>
              <a:ext cx="1329595" cy="615553"/>
            </a:xfrm>
            <a:prstGeom prst="rect">
              <a:avLst/>
            </a:prstGeom>
            <a:noFill/>
          </p:spPr>
          <p:txBody>
            <a:bodyPr wrap="square" rtlCol="0">
              <a:spAutoFit/>
            </a:bodyPr>
            <a:lstStyle/>
            <a:p>
              <a:pPr algn="ctr"/>
              <a:r>
                <a:rPr lang="en-US" sz="2400" dirty="0"/>
                <a:t>Server</a:t>
              </a:r>
              <a:endParaRPr lang="en-US" dirty="0"/>
            </a:p>
          </p:txBody>
        </p:sp>
      </p:grpSp>
      <p:grpSp>
        <p:nvGrpSpPr>
          <p:cNvPr id="32" name="Group 31">
            <a:extLst>
              <a:ext uri="{FF2B5EF4-FFF2-40B4-BE49-F238E27FC236}">
                <a16:creationId xmlns:a16="http://schemas.microsoft.com/office/drawing/2014/main" id="{E952E018-D2DC-4E80-8B6C-B76A342EF1C6}"/>
              </a:ext>
            </a:extLst>
          </p:cNvPr>
          <p:cNvGrpSpPr/>
          <p:nvPr/>
        </p:nvGrpSpPr>
        <p:grpSpPr>
          <a:xfrm>
            <a:off x="2357376" y="2061126"/>
            <a:ext cx="1939955" cy="1178056"/>
            <a:chOff x="2970470" y="4130525"/>
            <a:chExt cx="2586606" cy="1570741"/>
          </a:xfrm>
        </p:grpSpPr>
        <p:pic>
          <p:nvPicPr>
            <p:cNvPr id="33" name="Graphic 32" descr="Fork In Road with solid fill">
              <a:extLst>
                <a:ext uri="{FF2B5EF4-FFF2-40B4-BE49-F238E27FC236}">
                  <a16:creationId xmlns:a16="http://schemas.microsoft.com/office/drawing/2014/main" id="{5AF04E5C-8B9A-4862-A340-FA5B07C1F3B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06572" y="4130525"/>
              <a:ext cx="914400" cy="914400"/>
            </a:xfrm>
            <a:prstGeom prst="rect">
              <a:avLst/>
            </a:prstGeom>
          </p:spPr>
        </p:pic>
        <p:sp>
          <p:nvSpPr>
            <p:cNvPr id="34" name="TextBox 33">
              <a:extLst>
                <a:ext uri="{FF2B5EF4-FFF2-40B4-BE49-F238E27FC236}">
                  <a16:creationId xmlns:a16="http://schemas.microsoft.com/office/drawing/2014/main" id="{75F39821-271B-47ED-8AAA-155BB14F984A}"/>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35" name="Straight Arrow Connector 34">
            <a:extLst>
              <a:ext uri="{FF2B5EF4-FFF2-40B4-BE49-F238E27FC236}">
                <a16:creationId xmlns:a16="http://schemas.microsoft.com/office/drawing/2014/main" id="{FB89256E-308A-40AD-B3D8-074DA8B1EB4A}"/>
              </a:ext>
            </a:extLst>
          </p:cNvPr>
          <p:cNvCxnSpPr>
            <a:stCxn id="27" idx="3"/>
            <a:endCxn id="33"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F160566-1180-4F41-A68D-BE0D6E46B4E4}"/>
              </a:ext>
            </a:extLst>
          </p:cNvPr>
          <p:cNvCxnSpPr>
            <a:stCxn id="33" idx="3"/>
            <a:endCxn id="30"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C7A278A4-3926-4ACB-840A-E9A44674DBDD}"/>
              </a:ext>
            </a:extLst>
          </p:cNvPr>
          <p:cNvGrpSpPr/>
          <p:nvPr/>
        </p:nvGrpSpPr>
        <p:grpSpPr>
          <a:xfrm>
            <a:off x="2688395" y="3632822"/>
            <a:ext cx="1277915" cy="1178056"/>
            <a:chOff x="9041507" y="2748168"/>
            <a:chExt cx="1703886" cy="1570741"/>
          </a:xfrm>
        </p:grpSpPr>
        <p:pic>
          <p:nvPicPr>
            <p:cNvPr id="38" name="Graphic 37" descr="Layers Design with solid fill">
              <a:extLst>
                <a:ext uri="{FF2B5EF4-FFF2-40B4-BE49-F238E27FC236}">
                  <a16:creationId xmlns:a16="http://schemas.microsoft.com/office/drawing/2014/main" id="{F8A4D8CE-F128-4EE9-A674-4E89288CEDE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436250" y="2748168"/>
              <a:ext cx="914400" cy="914400"/>
            </a:xfrm>
            <a:prstGeom prst="rect">
              <a:avLst/>
            </a:prstGeom>
          </p:spPr>
        </p:pic>
        <p:sp>
          <p:nvSpPr>
            <p:cNvPr id="39" name="TextBox 38">
              <a:extLst>
                <a:ext uri="{FF2B5EF4-FFF2-40B4-BE49-F238E27FC236}">
                  <a16:creationId xmlns:a16="http://schemas.microsoft.com/office/drawing/2014/main" id="{86C9F93E-95A1-4B97-8CFD-32D1ACC2A98C}"/>
                </a:ext>
              </a:extLst>
            </p:cNvPr>
            <p:cNvSpPr txBox="1"/>
            <p:nvPr/>
          </p:nvSpPr>
          <p:spPr>
            <a:xfrm>
              <a:off x="9041507" y="3703356"/>
              <a:ext cx="1703886" cy="615553"/>
            </a:xfrm>
            <a:prstGeom prst="rect">
              <a:avLst/>
            </a:prstGeom>
            <a:noFill/>
          </p:spPr>
          <p:txBody>
            <a:bodyPr wrap="none" rtlCol="0">
              <a:spAutoFit/>
            </a:bodyPr>
            <a:lstStyle/>
            <a:p>
              <a:pPr algn="ctr"/>
              <a:r>
                <a:rPr lang="en-US" sz="2400" dirty="0"/>
                <a:t>Detector</a:t>
              </a:r>
            </a:p>
          </p:txBody>
        </p:sp>
      </p:grpSp>
      <p:cxnSp>
        <p:nvCxnSpPr>
          <p:cNvPr id="45" name="Straight Arrow Connector 44">
            <a:extLst>
              <a:ext uri="{FF2B5EF4-FFF2-40B4-BE49-F238E27FC236}">
                <a16:creationId xmlns:a16="http://schemas.microsoft.com/office/drawing/2014/main" id="{4C98B9CF-8D38-43A4-A316-95C749717CDF}"/>
              </a:ext>
            </a:extLst>
          </p:cNvPr>
          <p:cNvCxnSpPr>
            <a:cxnSpLocks/>
            <a:stCxn id="31" idx="2"/>
            <a:endCxn id="19" idx="0"/>
          </p:cNvCxnSpPr>
          <p:nvPr/>
        </p:nvCxnSpPr>
        <p:spPr>
          <a:xfrm>
            <a:off x="5621283" y="3208591"/>
            <a:ext cx="0" cy="441195"/>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530380D-4DB7-4B10-8A76-E5CABF29870C}"/>
              </a:ext>
            </a:extLst>
          </p:cNvPr>
          <p:cNvCxnSpPr>
            <a:stCxn id="19" idx="1"/>
            <a:endCxn id="38" idx="3"/>
          </p:cNvCxnSpPr>
          <p:nvPr/>
        </p:nvCxnSpPr>
        <p:spPr>
          <a:xfrm flipH="1" flipV="1">
            <a:off x="3670253" y="3975722"/>
            <a:ext cx="1608128" cy="16966"/>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A3B97A3-7BCB-4792-B945-9DD84D5F8C15}"/>
              </a:ext>
            </a:extLst>
          </p:cNvPr>
          <p:cNvSpPr txBox="1"/>
          <p:nvPr/>
        </p:nvSpPr>
        <p:spPr>
          <a:xfrm>
            <a:off x="5621280" y="3244523"/>
            <a:ext cx="821828" cy="369332"/>
          </a:xfrm>
          <a:prstGeom prst="rect">
            <a:avLst/>
          </a:prstGeom>
          <a:noFill/>
        </p:spPr>
        <p:txBody>
          <a:bodyPr wrap="none" rtlCol="0">
            <a:spAutoFit/>
          </a:bodyPr>
          <a:lstStyle/>
          <a:p>
            <a:r>
              <a:rPr lang="en-US" dirty="0"/>
              <a:t>Report</a:t>
            </a:r>
          </a:p>
        </p:txBody>
      </p:sp>
      <p:sp>
        <p:nvSpPr>
          <p:cNvPr id="49" name="TextBox 48">
            <a:extLst>
              <a:ext uri="{FF2B5EF4-FFF2-40B4-BE49-F238E27FC236}">
                <a16:creationId xmlns:a16="http://schemas.microsoft.com/office/drawing/2014/main" id="{8CBF9EF7-B2E0-40CD-BBDD-5148F6E2A332}"/>
              </a:ext>
            </a:extLst>
          </p:cNvPr>
          <p:cNvSpPr txBox="1"/>
          <p:nvPr/>
        </p:nvSpPr>
        <p:spPr>
          <a:xfrm>
            <a:off x="4158232" y="3972373"/>
            <a:ext cx="874150" cy="369332"/>
          </a:xfrm>
          <a:prstGeom prst="rect">
            <a:avLst/>
          </a:prstGeom>
          <a:noFill/>
        </p:spPr>
        <p:txBody>
          <a:bodyPr wrap="none" rtlCol="0">
            <a:spAutoFit/>
          </a:bodyPr>
          <a:lstStyle/>
          <a:p>
            <a:r>
              <a:rPr lang="en-US" dirty="0"/>
              <a:t>Update</a:t>
            </a:r>
          </a:p>
        </p:txBody>
      </p:sp>
      <p:sp>
        <p:nvSpPr>
          <p:cNvPr id="4" name="Title 3">
            <a:extLst>
              <a:ext uri="{FF2B5EF4-FFF2-40B4-BE49-F238E27FC236}">
                <a16:creationId xmlns:a16="http://schemas.microsoft.com/office/drawing/2014/main" id="{7421D767-0B8D-4004-A1BE-D06A7263423B}"/>
              </a:ext>
            </a:extLst>
          </p:cNvPr>
          <p:cNvSpPr>
            <a:spLocks noGrp="1"/>
          </p:cNvSpPr>
          <p:nvPr>
            <p:ph type="title"/>
          </p:nvPr>
        </p:nvSpPr>
        <p:spPr/>
        <p:txBody>
          <a:bodyPr/>
          <a:lstStyle/>
          <a:p>
            <a:r>
              <a:rPr lang="en-US" dirty="0"/>
              <a:t>Training the DNN model with real-time measurements</a:t>
            </a:r>
          </a:p>
        </p:txBody>
      </p:sp>
    </p:spTree>
    <p:extLst>
      <p:ext uri="{BB962C8B-B14F-4D97-AF65-F5344CB8AC3E}">
        <p14:creationId xmlns:p14="http://schemas.microsoft.com/office/powerpoint/2010/main" val="1408499758"/>
      </p:ext>
    </p:extLst>
  </p:cSld>
  <p:clrMapOvr>
    <a:masterClrMapping/>
  </p:clrMapOvr>
  <mc:AlternateContent xmlns:mc="http://schemas.openxmlformats.org/markup-compatibility/2006" xmlns:p159="http://schemas.microsoft.com/office/powerpoint/2015/09/main">
    <mc:Choice Requires="p159">
      <p:transition advClick="0" advTm="2000">
        <p159:morph option="byObject"/>
      </p:transition>
    </mc:Choice>
    <mc:Fallback xmlns="">
      <p:transition advClick="0"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44482BD4-52B7-474E-AD93-D0C404C1F5AD}"/>
              </a:ext>
            </a:extLst>
          </p:cNvPr>
          <p:cNvGrpSpPr/>
          <p:nvPr/>
        </p:nvGrpSpPr>
        <p:grpSpPr>
          <a:xfrm>
            <a:off x="4969405" y="3649786"/>
            <a:ext cx="1303755" cy="1516796"/>
            <a:chOff x="6625871" y="5134219"/>
            <a:chExt cx="1738340" cy="2022395"/>
          </a:xfrm>
        </p:grpSpPr>
        <p:pic>
          <p:nvPicPr>
            <p:cNvPr id="19" name="Graphic 18" descr="Blog with solid fill">
              <a:extLst>
                <a:ext uri="{FF2B5EF4-FFF2-40B4-BE49-F238E27FC236}">
                  <a16:creationId xmlns:a16="http://schemas.microsoft.com/office/drawing/2014/main" id="{74DC78CC-CE8A-4307-9804-07D476CE1F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7841" y="5134219"/>
              <a:ext cx="914400" cy="914400"/>
            </a:xfrm>
            <a:prstGeom prst="rect">
              <a:avLst/>
            </a:prstGeom>
          </p:spPr>
        </p:pic>
        <p:sp>
          <p:nvSpPr>
            <p:cNvPr id="24" name="TextBox 23">
              <a:extLst>
                <a:ext uri="{FF2B5EF4-FFF2-40B4-BE49-F238E27FC236}">
                  <a16:creationId xmlns:a16="http://schemas.microsoft.com/office/drawing/2014/main" id="{9E06CA4C-C9C1-4E7D-8E16-C02D7F4A77C3}"/>
                </a:ext>
              </a:extLst>
            </p:cNvPr>
            <p:cNvSpPr txBox="1"/>
            <p:nvPr/>
          </p:nvSpPr>
          <p:spPr>
            <a:xfrm>
              <a:off x="6625871" y="6048618"/>
              <a:ext cx="1738340" cy="1107996"/>
            </a:xfrm>
            <a:prstGeom prst="rect">
              <a:avLst/>
            </a:prstGeom>
            <a:noFill/>
          </p:spPr>
          <p:txBody>
            <a:bodyPr wrap="none" rtlCol="0">
              <a:spAutoFit/>
            </a:bodyPr>
            <a:lstStyle/>
            <a:p>
              <a:pPr algn="ctr"/>
              <a:r>
                <a:rPr lang="en-US" sz="2400" dirty="0"/>
                <a:t>Data</a:t>
              </a:r>
            </a:p>
            <a:p>
              <a:pPr algn="ctr"/>
              <a:r>
                <a:rPr lang="en-US" sz="2400" dirty="0"/>
                <a:t>Collector</a:t>
              </a:r>
            </a:p>
          </p:txBody>
        </p:sp>
      </p:grpSp>
      <p:grpSp>
        <p:nvGrpSpPr>
          <p:cNvPr id="26" name="Group 25">
            <a:extLst>
              <a:ext uri="{FF2B5EF4-FFF2-40B4-BE49-F238E27FC236}">
                <a16:creationId xmlns:a16="http://schemas.microsoft.com/office/drawing/2014/main" id="{455FC900-1DD8-416C-99BE-8D18B37104B1}"/>
              </a:ext>
            </a:extLst>
          </p:cNvPr>
          <p:cNvGrpSpPr/>
          <p:nvPr/>
        </p:nvGrpSpPr>
        <p:grpSpPr>
          <a:xfrm>
            <a:off x="620979" y="2061127"/>
            <a:ext cx="900975" cy="1150418"/>
            <a:chOff x="704259" y="4635374"/>
            <a:chExt cx="1201300" cy="1533890"/>
          </a:xfrm>
        </p:grpSpPr>
        <p:pic>
          <p:nvPicPr>
            <p:cNvPr id="27" name="Graphic 26" descr="Programmer male with solid fill">
              <a:extLst>
                <a:ext uri="{FF2B5EF4-FFF2-40B4-BE49-F238E27FC236}">
                  <a16:creationId xmlns:a16="http://schemas.microsoft.com/office/drawing/2014/main" id="{C29F77E3-4021-4288-8189-0CA8FC7A9A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0369" y="4635374"/>
              <a:ext cx="914400" cy="914400"/>
            </a:xfrm>
            <a:prstGeom prst="rect">
              <a:avLst/>
            </a:prstGeom>
          </p:spPr>
        </p:pic>
        <p:sp>
          <p:nvSpPr>
            <p:cNvPr id="28" name="TextBox 27">
              <a:extLst>
                <a:ext uri="{FF2B5EF4-FFF2-40B4-BE49-F238E27FC236}">
                  <a16:creationId xmlns:a16="http://schemas.microsoft.com/office/drawing/2014/main" id="{72651F89-F533-42E6-AA91-BFDFBDA7151B}"/>
                </a:ext>
              </a:extLst>
            </p:cNvPr>
            <p:cNvSpPr txBox="1"/>
            <p:nvPr/>
          </p:nvSpPr>
          <p:spPr>
            <a:xfrm>
              <a:off x="704259" y="5553711"/>
              <a:ext cx="1201300" cy="615553"/>
            </a:xfrm>
            <a:prstGeom prst="rect">
              <a:avLst/>
            </a:prstGeom>
            <a:noFill/>
          </p:spPr>
          <p:txBody>
            <a:bodyPr wrap="square" rtlCol="0">
              <a:spAutoFit/>
            </a:bodyPr>
            <a:lstStyle/>
            <a:p>
              <a:pPr algn="ctr"/>
              <a:r>
                <a:rPr lang="en-US" sz="2400" dirty="0"/>
                <a:t>Client</a:t>
              </a:r>
              <a:endParaRPr lang="en-US" dirty="0"/>
            </a:p>
          </p:txBody>
        </p:sp>
      </p:grpSp>
      <p:grpSp>
        <p:nvGrpSpPr>
          <p:cNvPr id="29" name="Group 28">
            <a:extLst>
              <a:ext uri="{FF2B5EF4-FFF2-40B4-BE49-F238E27FC236}">
                <a16:creationId xmlns:a16="http://schemas.microsoft.com/office/drawing/2014/main" id="{3412C583-25CF-4870-AACD-43CDE0366CC9}"/>
              </a:ext>
            </a:extLst>
          </p:cNvPr>
          <p:cNvGrpSpPr/>
          <p:nvPr/>
        </p:nvGrpSpPr>
        <p:grpSpPr>
          <a:xfrm>
            <a:off x="5122684" y="2061126"/>
            <a:ext cx="997197" cy="1147465"/>
            <a:chOff x="6873275" y="3790143"/>
            <a:chExt cx="1329595" cy="1529953"/>
          </a:xfrm>
        </p:grpSpPr>
        <p:pic>
          <p:nvPicPr>
            <p:cNvPr id="30" name="Graphic 29" descr="Server with solid fill">
              <a:extLst>
                <a:ext uri="{FF2B5EF4-FFF2-40B4-BE49-F238E27FC236}">
                  <a16:creationId xmlns:a16="http://schemas.microsoft.com/office/drawing/2014/main" id="{F46D6183-394B-4618-AEFA-42805292C4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80871" y="3790143"/>
              <a:ext cx="914400" cy="914400"/>
            </a:xfrm>
            <a:prstGeom prst="rect">
              <a:avLst/>
            </a:prstGeom>
          </p:spPr>
        </p:pic>
        <p:sp>
          <p:nvSpPr>
            <p:cNvPr id="31" name="TextBox 30">
              <a:extLst>
                <a:ext uri="{FF2B5EF4-FFF2-40B4-BE49-F238E27FC236}">
                  <a16:creationId xmlns:a16="http://schemas.microsoft.com/office/drawing/2014/main" id="{B4D756B3-CF72-4A4F-A1D4-CD7A1D95F672}"/>
                </a:ext>
              </a:extLst>
            </p:cNvPr>
            <p:cNvSpPr txBox="1"/>
            <p:nvPr/>
          </p:nvSpPr>
          <p:spPr>
            <a:xfrm>
              <a:off x="6873275" y="4704543"/>
              <a:ext cx="1329595" cy="615553"/>
            </a:xfrm>
            <a:prstGeom prst="rect">
              <a:avLst/>
            </a:prstGeom>
            <a:noFill/>
          </p:spPr>
          <p:txBody>
            <a:bodyPr wrap="square" rtlCol="0">
              <a:spAutoFit/>
            </a:bodyPr>
            <a:lstStyle/>
            <a:p>
              <a:pPr algn="ctr"/>
              <a:r>
                <a:rPr lang="en-US" sz="2400" dirty="0"/>
                <a:t>Server</a:t>
              </a:r>
              <a:endParaRPr lang="en-US" dirty="0"/>
            </a:p>
          </p:txBody>
        </p:sp>
      </p:grpSp>
      <p:grpSp>
        <p:nvGrpSpPr>
          <p:cNvPr id="32" name="Group 31">
            <a:extLst>
              <a:ext uri="{FF2B5EF4-FFF2-40B4-BE49-F238E27FC236}">
                <a16:creationId xmlns:a16="http://schemas.microsoft.com/office/drawing/2014/main" id="{E952E018-D2DC-4E80-8B6C-B76A342EF1C6}"/>
              </a:ext>
            </a:extLst>
          </p:cNvPr>
          <p:cNvGrpSpPr/>
          <p:nvPr/>
        </p:nvGrpSpPr>
        <p:grpSpPr>
          <a:xfrm>
            <a:off x="2357376" y="2061126"/>
            <a:ext cx="1939955" cy="1178056"/>
            <a:chOff x="2970470" y="4130525"/>
            <a:chExt cx="2586606" cy="1570741"/>
          </a:xfrm>
        </p:grpSpPr>
        <p:pic>
          <p:nvPicPr>
            <p:cNvPr id="33" name="Graphic 32" descr="Fork In Road with solid fill">
              <a:extLst>
                <a:ext uri="{FF2B5EF4-FFF2-40B4-BE49-F238E27FC236}">
                  <a16:creationId xmlns:a16="http://schemas.microsoft.com/office/drawing/2014/main" id="{5AF04E5C-8B9A-4862-A340-FA5B07C1F3B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06572" y="4130525"/>
              <a:ext cx="914400" cy="914400"/>
            </a:xfrm>
            <a:prstGeom prst="rect">
              <a:avLst/>
            </a:prstGeom>
          </p:spPr>
        </p:pic>
        <p:sp>
          <p:nvSpPr>
            <p:cNvPr id="34" name="TextBox 33">
              <a:extLst>
                <a:ext uri="{FF2B5EF4-FFF2-40B4-BE49-F238E27FC236}">
                  <a16:creationId xmlns:a16="http://schemas.microsoft.com/office/drawing/2014/main" id="{75F39821-271B-47ED-8AAA-155BB14F984A}"/>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35" name="Straight Arrow Connector 34">
            <a:extLst>
              <a:ext uri="{FF2B5EF4-FFF2-40B4-BE49-F238E27FC236}">
                <a16:creationId xmlns:a16="http://schemas.microsoft.com/office/drawing/2014/main" id="{FB89256E-308A-40AD-B3D8-074DA8B1EB4A}"/>
              </a:ext>
            </a:extLst>
          </p:cNvPr>
          <p:cNvCxnSpPr>
            <a:stCxn id="27" idx="3"/>
            <a:endCxn id="33"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F160566-1180-4F41-A68D-BE0D6E46B4E4}"/>
              </a:ext>
            </a:extLst>
          </p:cNvPr>
          <p:cNvCxnSpPr>
            <a:stCxn id="33" idx="3"/>
            <a:endCxn id="30"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C7A278A4-3926-4ACB-840A-E9A44674DBDD}"/>
              </a:ext>
            </a:extLst>
          </p:cNvPr>
          <p:cNvGrpSpPr/>
          <p:nvPr/>
        </p:nvGrpSpPr>
        <p:grpSpPr>
          <a:xfrm>
            <a:off x="2688395" y="3632822"/>
            <a:ext cx="1277915" cy="1178056"/>
            <a:chOff x="9041507" y="2748168"/>
            <a:chExt cx="1703886" cy="1570741"/>
          </a:xfrm>
        </p:grpSpPr>
        <p:pic>
          <p:nvPicPr>
            <p:cNvPr id="38" name="Graphic 37" descr="Layers Design with solid fill">
              <a:extLst>
                <a:ext uri="{FF2B5EF4-FFF2-40B4-BE49-F238E27FC236}">
                  <a16:creationId xmlns:a16="http://schemas.microsoft.com/office/drawing/2014/main" id="{F8A4D8CE-F128-4EE9-A674-4E89288CEDE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436250" y="2748168"/>
              <a:ext cx="914400" cy="914400"/>
            </a:xfrm>
            <a:prstGeom prst="rect">
              <a:avLst/>
            </a:prstGeom>
          </p:spPr>
        </p:pic>
        <p:sp>
          <p:nvSpPr>
            <p:cNvPr id="39" name="TextBox 38">
              <a:extLst>
                <a:ext uri="{FF2B5EF4-FFF2-40B4-BE49-F238E27FC236}">
                  <a16:creationId xmlns:a16="http://schemas.microsoft.com/office/drawing/2014/main" id="{86C9F93E-95A1-4B97-8CFD-32D1ACC2A98C}"/>
                </a:ext>
              </a:extLst>
            </p:cNvPr>
            <p:cNvSpPr txBox="1"/>
            <p:nvPr/>
          </p:nvSpPr>
          <p:spPr>
            <a:xfrm>
              <a:off x="9041507" y="3703356"/>
              <a:ext cx="1703886" cy="615553"/>
            </a:xfrm>
            <a:prstGeom prst="rect">
              <a:avLst/>
            </a:prstGeom>
            <a:noFill/>
          </p:spPr>
          <p:txBody>
            <a:bodyPr wrap="none" rtlCol="0">
              <a:spAutoFit/>
            </a:bodyPr>
            <a:lstStyle/>
            <a:p>
              <a:pPr algn="ctr"/>
              <a:r>
                <a:rPr lang="en-US" sz="2400" dirty="0"/>
                <a:t>Detector</a:t>
              </a:r>
            </a:p>
          </p:txBody>
        </p:sp>
      </p:grpSp>
      <p:cxnSp>
        <p:nvCxnSpPr>
          <p:cNvPr id="40" name="Straight Arrow Connector 39">
            <a:extLst>
              <a:ext uri="{FF2B5EF4-FFF2-40B4-BE49-F238E27FC236}">
                <a16:creationId xmlns:a16="http://schemas.microsoft.com/office/drawing/2014/main" id="{A5890F8D-A855-4698-B766-B47352A5C0E2}"/>
              </a:ext>
            </a:extLst>
          </p:cNvPr>
          <p:cNvCxnSpPr>
            <a:stCxn id="34" idx="2"/>
            <a:endCxn id="38" idx="0"/>
          </p:cNvCxnSpPr>
          <p:nvPr/>
        </p:nvCxnSpPr>
        <p:spPr>
          <a:xfrm>
            <a:off x="3327354" y="3239182"/>
            <a:ext cx="0" cy="3936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1C44496-7B8B-4E2A-A47A-DA9BE59532A8}"/>
              </a:ext>
            </a:extLst>
          </p:cNvPr>
          <p:cNvCxnSpPr>
            <a:stCxn id="38" idx="3"/>
            <a:endCxn id="30" idx="1"/>
          </p:cNvCxnSpPr>
          <p:nvPr/>
        </p:nvCxnSpPr>
        <p:spPr>
          <a:xfrm flipV="1">
            <a:off x="3670253" y="2404026"/>
            <a:ext cx="1608128" cy="15716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C98B9CF-8D38-43A4-A316-95C749717CDF}"/>
              </a:ext>
            </a:extLst>
          </p:cNvPr>
          <p:cNvCxnSpPr>
            <a:cxnSpLocks/>
            <a:stCxn id="31" idx="2"/>
            <a:endCxn id="19" idx="0"/>
          </p:cNvCxnSpPr>
          <p:nvPr/>
        </p:nvCxnSpPr>
        <p:spPr>
          <a:xfrm>
            <a:off x="5621283" y="3208591"/>
            <a:ext cx="0" cy="441195"/>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530380D-4DB7-4B10-8A76-E5CABF29870C}"/>
              </a:ext>
            </a:extLst>
          </p:cNvPr>
          <p:cNvCxnSpPr>
            <a:stCxn id="19" idx="1"/>
            <a:endCxn id="38" idx="3"/>
          </p:cNvCxnSpPr>
          <p:nvPr/>
        </p:nvCxnSpPr>
        <p:spPr>
          <a:xfrm flipH="1" flipV="1">
            <a:off x="3670253" y="3975722"/>
            <a:ext cx="1608128" cy="16966"/>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6D7755F-5BA2-4683-9AAB-FEA2F0FC39F7}"/>
              </a:ext>
            </a:extLst>
          </p:cNvPr>
          <p:cNvSpPr txBox="1"/>
          <p:nvPr/>
        </p:nvSpPr>
        <p:spPr>
          <a:xfrm>
            <a:off x="2641554" y="3198848"/>
            <a:ext cx="685800" cy="369332"/>
          </a:xfrm>
          <a:prstGeom prst="rect">
            <a:avLst/>
          </a:prstGeom>
          <a:noFill/>
        </p:spPr>
        <p:txBody>
          <a:bodyPr wrap="square" rtlCol="0">
            <a:spAutoFit/>
          </a:bodyPr>
          <a:lstStyle/>
          <a:p>
            <a:r>
              <a:rPr lang="en-US" dirty="0"/>
              <a:t>Copy</a:t>
            </a:r>
          </a:p>
        </p:txBody>
      </p:sp>
      <p:sp>
        <p:nvSpPr>
          <p:cNvPr id="51" name="TextBox 50">
            <a:extLst>
              <a:ext uri="{FF2B5EF4-FFF2-40B4-BE49-F238E27FC236}">
                <a16:creationId xmlns:a16="http://schemas.microsoft.com/office/drawing/2014/main" id="{EB7239B8-C3C9-44DD-8677-0683A8F6936F}"/>
              </a:ext>
            </a:extLst>
          </p:cNvPr>
          <p:cNvSpPr txBox="1"/>
          <p:nvPr/>
        </p:nvSpPr>
        <p:spPr>
          <a:xfrm>
            <a:off x="4420950" y="3198848"/>
            <a:ext cx="761299" cy="369332"/>
          </a:xfrm>
          <a:prstGeom prst="rect">
            <a:avLst/>
          </a:prstGeom>
          <a:noFill/>
        </p:spPr>
        <p:txBody>
          <a:bodyPr wrap="none" rtlCol="0">
            <a:spAutoFit/>
          </a:bodyPr>
          <a:lstStyle/>
          <a:p>
            <a:r>
              <a:rPr lang="en-US" dirty="0"/>
              <a:t>Notify</a:t>
            </a:r>
          </a:p>
        </p:txBody>
      </p:sp>
      <p:sp>
        <p:nvSpPr>
          <p:cNvPr id="4" name="Title 3">
            <a:extLst>
              <a:ext uri="{FF2B5EF4-FFF2-40B4-BE49-F238E27FC236}">
                <a16:creationId xmlns:a16="http://schemas.microsoft.com/office/drawing/2014/main" id="{84579ABC-B285-4417-BC17-1639E45C339A}"/>
              </a:ext>
            </a:extLst>
          </p:cNvPr>
          <p:cNvSpPr>
            <a:spLocks noGrp="1"/>
          </p:cNvSpPr>
          <p:nvPr>
            <p:ph type="title"/>
          </p:nvPr>
        </p:nvSpPr>
        <p:spPr/>
        <p:txBody>
          <a:bodyPr/>
          <a:lstStyle/>
          <a:p>
            <a:r>
              <a:rPr lang="en-US" dirty="0"/>
              <a:t>Detect malicious requests by the DNN model</a:t>
            </a:r>
          </a:p>
        </p:txBody>
      </p:sp>
    </p:spTree>
    <p:extLst>
      <p:ext uri="{BB962C8B-B14F-4D97-AF65-F5344CB8AC3E}">
        <p14:creationId xmlns:p14="http://schemas.microsoft.com/office/powerpoint/2010/main" val="1243430987"/>
      </p:ext>
    </p:extLst>
  </p:cSld>
  <p:clrMapOvr>
    <a:masterClrMapping/>
  </p:clrMapOvr>
  <mc:AlternateContent xmlns:mc="http://schemas.openxmlformats.org/markup-compatibility/2006" xmlns:p159="http://schemas.microsoft.com/office/powerpoint/2015/09/main">
    <mc:Choice Requires="p159">
      <p:transition advClick="0" advTm="2000">
        <p159:morph option="byObject"/>
      </p:transition>
    </mc:Choice>
    <mc:Fallback xmlns="">
      <p:transition advClick="0"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44482BD4-52B7-474E-AD93-D0C404C1F5AD}"/>
              </a:ext>
            </a:extLst>
          </p:cNvPr>
          <p:cNvGrpSpPr/>
          <p:nvPr/>
        </p:nvGrpSpPr>
        <p:grpSpPr>
          <a:xfrm>
            <a:off x="4969405" y="3649786"/>
            <a:ext cx="1303755" cy="1516796"/>
            <a:chOff x="6625871" y="5134219"/>
            <a:chExt cx="1738340" cy="2022395"/>
          </a:xfrm>
        </p:grpSpPr>
        <p:pic>
          <p:nvPicPr>
            <p:cNvPr id="19" name="Graphic 18" descr="Blog with solid fill">
              <a:extLst>
                <a:ext uri="{FF2B5EF4-FFF2-40B4-BE49-F238E27FC236}">
                  <a16:creationId xmlns:a16="http://schemas.microsoft.com/office/drawing/2014/main" id="{74DC78CC-CE8A-4307-9804-07D476CE1F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37841" y="5134219"/>
              <a:ext cx="914400" cy="914400"/>
            </a:xfrm>
            <a:prstGeom prst="rect">
              <a:avLst/>
            </a:prstGeom>
          </p:spPr>
        </p:pic>
        <p:sp>
          <p:nvSpPr>
            <p:cNvPr id="24" name="TextBox 23">
              <a:extLst>
                <a:ext uri="{FF2B5EF4-FFF2-40B4-BE49-F238E27FC236}">
                  <a16:creationId xmlns:a16="http://schemas.microsoft.com/office/drawing/2014/main" id="{9E06CA4C-C9C1-4E7D-8E16-C02D7F4A77C3}"/>
                </a:ext>
              </a:extLst>
            </p:cNvPr>
            <p:cNvSpPr txBox="1"/>
            <p:nvPr/>
          </p:nvSpPr>
          <p:spPr>
            <a:xfrm>
              <a:off x="6625871" y="6048618"/>
              <a:ext cx="1738340" cy="1107996"/>
            </a:xfrm>
            <a:prstGeom prst="rect">
              <a:avLst/>
            </a:prstGeom>
            <a:noFill/>
          </p:spPr>
          <p:txBody>
            <a:bodyPr wrap="none" rtlCol="0">
              <a:spAutoFit/>
            </a:bodyPr>
            <a:lstStyle/>
            <a:p>
              <a:pPr algn="ctr"/>
              <a:r>
                <a:rPr lang="en-US" sz="2400" dirty="0"/>
                <a:t>Data</a:t>
              </a:r>
            </a:p>
            <a:p>
              <a:pPr algn="ctr"/>
              <a:r>
                <a:rPr lang="en-US" sz="2400" dirty="0"/>
                <a:t>Collector</a:t>
              </a:r>
            </a:p>
          </p:txBody>
        </p:sp>
      </p:grpSp>
      <p:grpSp>
        <p:nvGrpSpPr>
          <p:cNvPr id="26" name="Group 25">
            <a:extLst>
              <a:ext uri="{FF2B5EF4-FFF2-40B4-BE49-F238E27FC236}">
                <a16:creationId xmlns:a16="http://schemas.microsoft.com/office/drawing/2014/main" id="{455FC900-1DD8-416C-99BE-8D18B37104B1}"/>
              </a:ext>
            </a:extLst>
          </p:cNvPr>
          <p:cNvGrpSpPr/>
          <p:nvPr/>
        </p:nvGrpSpPr>
        <p:grpSpPr>
          <a:xfrm>
            <a:off x="620979" y="2061127"/>
            <a:ext cx="900975" cy="1150418"/>
            <a:chOff x="704259" y="4635374"/>
            <a:chExt cx="1201300" cy="1533890"/>
          </a:xfrm>
        </p:grpSpPr>
        <p:pic>
          <p:nvPicPr>
            <p:cNvPr id="27" name="Graphic 26" descr="Programmer male with solid fill">
              <a:extLst>
                <a:ext uri="{FF2B5EF4-FFF2-40B4-BE49-F238E27FC236}">
                  <a16:creationId xmlns:a16="http://schemas.microsoft.com/office/drawing/2014/main" id="{C29F77E3-4021-4288-8189-0CA8FC7A9A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0369" y="4635374"/>
              <a:ext cx="914400" cy="914400"/>
            </a:xfrm>
            <a:prstGeom prst="rect">
              <a:avLst/>
            </a:prstGeom>
          </p:spPr>
        </p:pic>
        <p:sp>
          <p:nvSpPr>
            <p:cNvPr id="28" name="TextBox 27">
              <a:extLst>
                <a:ext uri="{FF2B5EF4-FFF2-40B4-BE49-F238E27FC236}">
                  <a16:creationId xmlns:a16="http://schemas.microsoft.com/office/drawing/2014/main" id="{72651F89-F533-42E6-AA91-BFDFBDA7151B}"/>
                </a:ext>
              </a:extLst>
            </p:cNvPr>
            <p:cNvSpPr txBox="1"/>
            <p:nvPr/>
          </p:nvSpPr>
          <p:spPr>
            <a:xfrm>
              <a:off x="704259" y="5553711"/>
              <a:ext cx="1201300" cy="615553"/>
            </a:xfrm>
            <a:prstGeom prst="rect">
              <a:avLst/>
            </a:prstGeom>
            <a:noFill/>
          </p:spPr>
          <p:txBody>
            <a:bodyPr wrap="square" rtlCol="0">
              <a:spAutoFit/>
            </a:bodyPr>
            <a:lstStyle/>
            <a:p>
              <a:pPr algn="ctr"/>
              <a:r>
                <a:rPr lang="en-US" sz="2400" dirty="0"/>
                <a:t>Client</a:t>
              </a:r>
              <a:endParaRPr lang="en-US" dirty="0"/>
            </a:p>
          </p:txBody>
        </p:sp>
      </p:grpSp>
      <p:grpSp>
        <p:nvGrpSpPr>
          <p:cNvPr id="29" name="Group 28">
            <a:extLst>
              <a:ext uri="{FF2B5EF4-FFF2-40B4-BE49-F238E27FC236}">
                <a16:creationId xmlns:a16="http://schemas.microsoft.com/office/drawing/2014/main" id="{3412C583-25CF-4870-AACD-43CDE0366CC9}"/>
              </a:ext>
            </a:extLst>
          </p:cNvPr>
          <p:cNvGrpSpPr/>
          <p:nvPr/>
        </p:nvGrpSpPr>
        <p:grpSpPr>
          <a:xfrm>
            <a:off x="5122684" y="2061126"/>
            <a:ext cx="997197" cy="1147465"/>
            <a:chOff x="6873275" y="3790143"/>
            <a:chExt cx="1329595" cy="1529953"/>
          </a:xfrm>
        </p:grpSpPr>
        <p:pic>
          <p:nvPicPr>
            <p:cNvPr id="30" name="Graphic 29" descr="Server with solid fill">
              <a:extLst>
                <a:ext uri="{FF2B5EF4-FFF2-40B4-BE49-F238E27FC236}">
                  <a16:creationId xmlns:a16="http://schemas.microsoft.com/office/drawing/2014/main" id="{F46D6183-394B-4618-AEFA-42805292C4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80871" y="3790143"/>
              <a:ext cx="914400" cy="914400"/>
            </a:xfrm>
            <a:prstGeom prst="rect">
              <a:avLst/>
            </a:prstGeom>
          </p:spPr>
        </p:pic>
        <p:sp>
          <p:nvSpPr>
            <p:cNvPr id="31" name="TextBox 30">
              <a:extLst>
                <a:ext uri="{FF2B5EF4-FFF2-40B4-BE49-F238E27FC236}">
                  <a16:creationId xmlns:a16="http://schemas.microsoft.com/office/drawing/2014/main" id="{B4D756B3-CF72-4A4F-A1D4-CD7A1D95F672}"/>
                </a:ext>
              </a:extLst>
            </p:cNvPr>
            <p:cNvSpPr txBox="1"/>
            <p:nvPr/>
          </p:nvSpPr>
          <p:spPr>
            <a:xfrm>
              <a:off x="6873275" y="4704543"/>
              <a:ext cx="1329595" cy="615553"/>
            </a:xfrm>
            <a:prstGeom prst="rect">
              <a:avLst/>
            </a:prstGeom>
            <a:noFill/>
          </p:spPr>
          <p:txBody>
            <a:bodyPr wrap="square" rtlCol="0">
              <a:spAutoFit/>
            </a:bodyPr>
            <a:lstStyle/>
            <a:p>
              <a:pPr algn="ctr"/>
              <a:r>
                <a:rPr lang="en-US" sz="2400" dirty="0"/>
                <a:t>Server</a:t>
              </a:r>
              <a:endParaRPr lang="en-US" dirty="0"/>
            </a:p>
          </p:txBody>
        </p:sp>
      </p:grpSp>
      <p:grpSp>
        <p:nvGrpSpPr>
          <p:cNvPr id="32" name="Group 31">
            <a:extLst>
              <a:ext uri="{FF2B5EF4-FFF2-40B4-BE49-F238E27FC236}">
                <a16:creationId xmlns:a16="http://schemas.microsoft.com/office/drawing/2014/main" id="{E952E018-D2DC-4E80-8B6C-B76A342EF1C6}"/>
              </a:ext>
            </a:extLst>
          </p:cNvPr>
          <p:cNvGrpSpPr/>
          <p:nvPr/>
        </p:nvGrpSpPr>
        <p:grpSpPr>
          <a:xfrm>
            <a:off x="2357376" y="2061126"/>
            <a:ext cx="1939955" cy="1178056"/>
            <a:chOff x="2970470" y="4130525"/>
            <a:chExt cx="2586606" cy="1570741"/>
          </a:xfrm>
        </p:grpSpPr>
        <p:pic>
          <p:nvPicPr>
            <p:cNvPr id="33" name="Graphic 32" descr="Fork In Road with solid fill">
              <a:extLst>
                <a:ext uri="{FF2B5EF4-FFF2-40B4-BE49-F238E27FC236}">
                  <a16:creationId xmlns:a16="http://schemas.microsoft.com/office/drawing/2014/main" id="{5AF04E5C-8B9A-4862-A340-FA5B07C1F3B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06572" y="4130525"/>
              <a:ext cx="914400" cy="914400"/>
            </a:xfrm>
            <a:prstGeom prst="rect">
              <a:avLst/>
            </a:prstGeom>
          </p:spPr>
        </p:pic>
        <p:sp>
          <p:nvSpPr>
            <p:cNvPr id="34" name="TextBox 33">
              <a:extLst>
                <a:ext uri="{FF2B5EF4-FFF2-40B4-BE49-F238E27FC236}">
                  <a16:creationId xmlns:a16="http://schemas.microsoft.com/office/drawing/2014/main" id="{75F39821-271B-47ED-8AAA-155BB14F984A}"/>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35" name="Straight Arrow Connector 34">
            <a:extLst>
              <a:ext uri="{FF2B5EF4-FFF2-40B4-BE49-F238E27FC236}">
                <a16:creationId xmlns:a16="http://schemas.microsoft.com/office/drawing/2014/main" id="{FB89256E-308A-40AD-B3D8-074DA8B1EB4A}"/>
              </a:ext>
            </a:extLst>
          </p:cNvPr>
          <p:cNvCxnSpPr>
            <a:stCxn id="27" idx="3"/>
            <a:endCxn id="33"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F160566-1180-4F41-A68D-BE0D6E46B4E4}"/>
              </a:ext>
            </a:extLst>
          </p:cNvPr>
          <p:cNvCxnSpPr>
            <a:stCxn id="33" idx="3"/>
            <a:endCxn id="30"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C7A278A4-3926-4ACB-840A-E9A44674DBDD}"/>
              </a:ext>
            </a:extLst>
          </p:cNvPr>
          <p:cNvGrpSpPr/>
          <p:nvPr/>
        </p:nvGrpSpPr>
        <p:grpSpPr>
          <a:xfrm>
            <a:off x="2688395" y="3632822"/>
            <a:ext cx="1277915" cy="1178056"/>
            <a:chOff x="9041507" y="2748168"/>
            <a:chExt cx="1703886" cy="1570741"/>
          </a:xfrm>
        </p:grpSpPr>
        <p:pic>
          <p:nvPicPr>
            <p:cNvPr id="38" name="Graphic 37" descr="Layers Design with solid fill">
              <a:extLst>
                <a:ext uri="{FF2B5EF4-FFF2-40B4-BE49-F238E27FC236}">
                  <a16:creationId xmlns:a16="http://schemas.microsoft.com/office/drawing/2014/main" id="{F8A4D8CE-F128-4EE9-A674-4E89288CEDE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436250" y="2748168"/>
              <a:ext cx="914400" cy="914400"/>
            </a:xfrm>
            <a:prstGeom prst="rect">
              <a:avLst/>
            </a:prstGeom>
          </p:spPr>
        </p:pic>
        <p:sp>
          <p:nvSpPr>
            <p:cNvPr id="39" name="TextBox 38">
              <a:extLst>
                <a:ext uri="{FF2B5EF4-FFF2-40B4-BE49-F238E27FC236}">
                  <a16:creationId xmlns:a16="http://schemas.microsoft.com/office/drawing/2014/main" id="{86C9F93E-95A1-4B97-8CFD-32D1ACC2A98C}"/>
                </a:ext>
              </a:extLst>
            </p:cNvPr>
            <p:cNvSpPr txBox="1"/>
            <p:nvPr/>
          </p:nvSpPr>
          <p:spPr>
            <a:xfrm>
              <a:off x="9041507" y="3703356"/>
              <a:ext cx="1703886" cy="615553"/>
            </a:xfrm>
            <a:prstGeom prst="rect">
              <a:avLst/>
            </a:prstGeom>
            <a:noFill/>
          </p:spPr>
          <p:txBody>
            <a:bodyPr wrap="none" rtlCol="0">
              <a:spAutoFit/>
            </a:bodyPr>
            <a:lstStyle/>
            <a:p>
              <a:pPr algn="ctr"/>
              <a:r>
                <a:rPr lang="en-US" sz="2400" dirty="0"/>
                <a:t>Detector</a:t>
              </a:r>
            </a:p>
          </p:txBody>
        </p:sp>
      </p:grpSp>
      <p:cxnSp>
        <p:nvCxnSpPr>
          <p:cNvPr id="40" name="Straight Arrow Connector 39">
            <a:extLst>
              <a:ext uri="{FF2B5EF4-FFF2-40B4-BE49-F238E27FC236}">
                <a16:creationId xmlns:a16="http://schemas.microsoft.com/office/drawing/2014/main" id="{A5890F8D-A855-4698-B766-B47352A5C0E2}"/>
              </a:ext>
            </a:extLst>
          </p:cNvPr>
          <p:cNvCxnSpPr>
            <a:stCxn id="34" idx="2"/>
            <a:endCxn id="38" idx="0"/>
          </p:cNvCxnSpPr>
          <p:nvPr/>
        </p:nvCxnSpPr>
        <p:spPr>
          <a:xfrm>
            <a:off x="3327354" y="3239182"/>
            <a:ext cx="0" cy="3936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1C44496-7B8B-4E2A-A47A-DA9BE59532A8}"/>
              </a:ext>
            </a:extLst>
          </p:cNvPr>
          <p:cNvCxnSpPr>
            <a:stCxn id="38" idx="3"/>
            <a:endCxn id="30" idx="1"/>
          </p:cNvCxnSpPr>
          <p:nvPr/>
        </p:nvCxnSpPr>
        <p:spPr>
          <a:xfrm flipV="1">
            <a:off x="3670253" y="2404026"/>
            <a:ext cx="1608128" cy="15716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C98B9CF-8D38-43A4-A316-95C749717CDF}"/>
              </a:ext>
            </a:extLst>
          </p:cNvPr>
          <p:cNvCxnSpPr>
            <a:cxnSpLocks/>
            <a:stCxn id="31" idx="2"/>
            <a:endCxn id="19" idx="0"/>
          </p:cNvCxnSpPr>
          <p:nvPr/>
        </p:nvCxnSpPr>
        <p:spPr>
          <a:xfrm>
            <a:off x="5621283" y="3208591"/>
            <a:ext cx="0" cy="441195"/>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530380D-4DB7-4B10-8A76-E5CABF29870C}"/>
              </a:ext>
            </a:extLst>
          </p:cNvPr>
          <p:cNvCxnSpPr>
            <a:stCxn id="19" idx="1"/>
            <a:endCxn id="38" idx="3"/>
          </p:cNvCxnSpPr>
          <p:nvPr/>
        </p:nvCxnSpPr>
        <p:spPr>
          <a:xfrm flipH="1" flipV="1">
            <a:off x="3670253" y="3975722"/>
            <a:ext cx="1608128" cy="16966"/>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2B1BA27-AE98-4A7E-8414-4FCC81C921C2}"/>
              </a:ext>
            </a:extLst>
          </p:cNvPr>
          <p:cNvCxnSpPr>
            <a:cxnSpLocks/>
            <a:stCxn id="30" idx="3"/>
            <a:endCxn id="50" idx="1"/>
          </p:cNvCxnSpPr>
          <p:nvPr/>
        </p:nvCxnSpPr>
        <p:spPr>
          <a:xfrm flipV="1">
            <a:off x="5964181" y="2399004"/>
            <a:ext cx="1265228" cy="5023"/>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69FAA2F3-E79D-43E8-BEDB-4CC3C7EC7883}"/>
              </a:ext>
            </a:extLst>
          </p:cNvPr>
          <p:cNvGrpSpPr/>
          <p:nvPr/>
        </p:nvGrpSpPr>
        <p:grpSpPr>
          <a:xfrm>
            <a:off x="6945234" y="2056104"/>
            <a:ext cx="1265227" cy="1147465"/>
            <a:chOff x="9711003" y="4630755"/>
            <a:chExt cx="1686969" cy="1529953"/>
          </a:xfrm>
        </p:grpSpPr>
        <p:sp>
          <p:nvSpPr>
            <p:cNvPr id="46" name="TextBox 45">
              <a:extLst>
                <a:ext uri="{FF2B5EF4-FFF2-40B4-BE49-F238E27FC236}">
                  <a16:creationId xmlns:a16="http://schemas.microsoft.com/office/drawing/2014/main" id="{A925B8D6-F99F-42FB-83DA-59583927E354}"/>
                </a:ext>
              </a:extLst>
            </p:cNvPr>
            <p:cNvSpPr txBox="1"/>
            <p:nvPr/>
          </p:nvSpPr>
          <p:spPr>
            <a:xfrm>
              <a:off x="9711003" y="5545155"/>
              <a:ext cx="1686969" cy="615553"/>
            </a:xfrm>
            <a:prstGeom prst="rect">
              <a:avLst/>
            </a:prstGeom>
            <a:noFill/>
          </p:spPr>
          <p:txBody>
            <a:bodyPr wrap="square" rtlCol="0">
              <a:spAutoFit/>
            </a:bodyPr>
            <a:lstStyle/>
            <a:p>
              <a:pPr algn="ctr"/>
              <a:r>
                <a:rPr lang="en-US" sz="2400" dirty="0"/>
                <a:t>Sandbox</a:t>
              </a:r>
              <a:endParaRPr lang="en-US" dirty="0"/>
            </a:p>
          </p:txBody>
        </p:sp>
        <p:pic>
          <p:nvPicPr>
            <p:cNvPr id="50" name="Graphic 49" descr="Server outline">
              <a:extLst>
                <a:ext uri="{FF2B5EF4-FFF2-40B4-BE49-F238E27FC236}">
                  <a16:creationId xmlns:a16="http://schemas.microsoft.com/office/drawing/2014/main" id="{D0F32A1F-D224-4E73-9280-E7C1952EF19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089904" y="4630755"/>
              <a:ext cx="914400" cy="914400"/>
            </a:xfrm>
            <a:prstGeom prst="rect">
              <a:avLst/>
            </a:prstGeom>
          </p:spPr>
        </p:pic>
      </p:grpSp>
      <p:sp>
        <p:nvSpPr>
          <p:cNvPr id="43" name="TextBox 42">
            <a:extLst>
              <a:ext uri="{FF2B5EF4-FFF2-40B4-BE49-F238E27FC236}">
                <a16:creationId xmlns:a16="http://schemas.microsoft.com/office/drawing/2014/main" id="{2A57E1D3-3E11-488C-9EB1-FCDE7945FAD5}"/>
              </a:ext>
            </a:extLst>
          </p:cNvPr>
          <p:cNvSpPr txBox="1"/>
          <p:nvPr/>
        </p:nvSpPr>
        <p:spPr>
          <a:xfrm>
            <a:off x="6161339" y="2056103"/>
            <a:ext cx="917495" cy="369332"/>
          </a:xfrm>
          <a:prstGeom prst="rect">
            <a:avLst/>
          </a:prstGeom>
          <a:noFill/>
        </p:spPr>
        <p:txBody>
          <a:bodyPr wrap="none" rtlCol="0">
            <a:spAutoFit/>
          </a:bodyPr>
          <a:lstStyle/>
          <a:p>
            <a:r>
              <a:rPr lang="en-US" dirty="0"/>
              <a:t>Migrate</a:t>
            </a:r>
          </a:p>
        </p:txBody>
      </p:sp>
      <p:sp>
        <p:nvSpPr>
          <p:cNvPr id="4" name="Title 3">
            <a:extLst>
              <a:ext uri="{FF2B5EF4-FFF2-40B4-BE49-F238E27FC236}">
                <a16:creationId xmlns:a16="http://schemas.microsoft.com/office/drawing/2014/main" id="{6A6D4FAA-33A7-481C-92B7-E2C3C9C18771}"/>
              </a:ext>
            </a:extLst>
          </p:cNvPr>
          <p:cNvSpPr>
            <a:spLocks noGrp="1"/>
          </p:cNvSpPr>
          <p:nvPr>
            <p:ph type="title"/>
          </p:nvPr>
        </p:nvSpPr>
        <p:spPr/>
        <p:txBody>
          <a:bodyPr/>
          <a:lstStyle/>
          <a:p>
            <a:r>
              <a:rPr lang="en-US" dirty="0"/>
              <a:t>Migrate potentially malicious requests to the sandbox</a:t>
            </a:r>
          </a:p>
        </p:txBody>
      </p:sp>
    </p:spTree>
    <p:extLst>
      <p:ext uri="{BB962C8B-B14F-4D97-AF65-F5344CB8AC3E}">
        <p14:creationId xmlns:p14="http://schemas.microsoft.com/office/powerpoint/2010/main" val="1374211311"/>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2EC77FA2-A6F9-4B29-A710-1001A829D143}"/>
              </a:ext>
            </a:extLst>
          </p:cNvPr>
          <p:cNvSpPr>
            <a:spLocks noGrp="1"/>
          </p:cNvSpPr>
          <p:nvPr>
            <p:ph type="body" idx="1"/>
          </p:nvPr>
        </p:nvSpPr>
        <p:spPr/>
        <p:txBody>
          <a:bodyPr/>
          <a:lstStyle/>
          <a:p>
            <a:pPr algn="ctr"/>
            <a:r>
              <a:rPr lang="en-US" dirty="0"/>
              <a:t>Baseline</a:t>
            </a:r>
          </a:p>
        </p:txBody>
      </p:sp>
      <p:pic>
        <p:nvPicPr>
          <p:cNvPr id="8" name="Content Placeholder 7" descr="Chart&#10;&#10;Description automatically generated">
            <a:extLst>
              <a:ext uri="{FF2B5EF4-FFF2-40B4-BE49-F238E27FC236}">
                <a16:creationId xmlns:a16="http://schemas.microsoft.com/office/drawing/2014/main" id="{4CF40569-57BA-41C1-9FE4-09393DDDAE8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6296" y="2120527"/>
            <a:ext cx="3795429" cy="2280000"/>
          </a:xfrm>
        </p:spPr>
      </p:pic>
      <p:sp>
        <p:nvSpPr>
          <p:cNvPr id="14" name="Text Placeholder 13">
            <a:extLst>
              <a:ext uri="{FF2B5EF4-FFF2-40B4-BE49-F238E27FC236}">
                <a16:creationId xmlns:a16="http://schemas.microsoft.com/office/drawing/2014/main" id="{C4F778A3-F37E-41C1-BF11-368E67D57D46}"/>
              </a:ext>
            </a:extLst>
          </p:cNvPr>
          <p:cNvSpPr>
            <a:spLocks noGrp="1"/>
          </p:cNvSpPr>
          <p:nvPr>
            <p:ph type="body" sz="quarter" idx="3"/>
          </p:nvPr>
        </p:nvSpPr>
        <p:spPr/>
        <p:txBody>
          <a:bodyPr/>
          <a:lstStyle/>
          <a:p>
            <a:pPr algn="ctr"/>
            <a:r>
              <a:rPr lang="en-US" dirty="0" err="1"/>
              <a:t>RegexNet</a:t>
            </a:r>
            <a:endParaRPr lang="en-US" dirty="0"/>
          </a:p>
        </p:txBody>
      </p:sp>
      <p:pic>
        <p:nvPicPr>
          <p:cNvPr id="10" name="Content Placeholder 9" descr="Chart&#10;&#10;Description automatically generated">
            <a:extLst>
              <a:ext uri="{FF2B5EF4-FFF2-40B4-BE49-F238E27FC236}">
                <a16:creationId xmlns:a16="http://schemas.microsoft.com/office/drawing/2014/main" id="{CB0B9C24-1164-433F-8961-D4932EA9BF90}"/>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4675131" y="2120527"/>
            <a:ext cx="3795429" cy="2280000"/>
          </a:xfrm>
        </p:spPr>
      </p:pic>
      <p:sp>
        <p:nvSpPr>
          <p:cNvPr id="11" name="Title 3">
            <a:extLst>
              <a:ext uri="{FF2B5EF4-FFF2-40B4-BE49-F238E27FC236}">
                <a16:creationId xmlns:a16="http://schemas.microsoft.com/office/drawing/2014/main" id="{3A6D7901-A779-4C62-9808-6A7985AE1948}"/>
              </a:ext>
            </a:extLst>
          </p:cNvPr>
          <p:cNvSpPr>
            <a:spLocks noGrp="1"/>
          </p:cNvSpPr>
          <p:nvPr>
            <p:ph type="title"/>
          </p:nvPr>
        </p:nvSpPr>
        <p:spPr>
          <a:xfrm>
            <a:off x="149313" y="53975"/>
            <a:ext cx="8858161" cy="857250"/>
          </a:xfrm>
        </p:spPr>
        <p:txBody>
          <a:bodyPr/>
          <a:lstStyle/>
          <a:p>
            <a:r>
              <a:rPr lang="en-US" dirty="0"/>
              <a:t>Recovery time under unknown </a:t>
            </a:r>
            <a:r>
              <a:rPr lang="en-US" dirty="0" err="1"/>
              <a:t>ReDoS</a:t>
            </a:r>
            <a:r>
              <a:rPr lang="en-US" dirty="0"/>
              <a:t> attacks</a:t>
            </a:r>
          </a:p>
        </p:txBody>
      </p:sp>
    </p:spTree>
    <p:extLst>
      <p:ext uri="{BB962C8B-B14F-4D97-AF65-F5344CB8AC3E}">
        <p14:creationId xmlns:p14="http://schemas.microsoft.com/office/powerpoint/2010/main" val="13949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D91760-E636-4D6B-BC94-F78B42C2AFCB}"/>
              </a:ext>
            </a:extLst>
          </p:cNvPr>
          <p:cNvSpPr txBox="1"/>
          <p:nvPr/>
        </p:nvSpPr>
        <p:spPr>
          <a:xfrm>
            <a:off x="1589366" y="1706128"/>
            <a:ext cx="5749669" cy="1754326"/>
          </a:xfrm>
          <a:prstGeom prst="rect">
            <a:avLst/>
          </a:prstGeom>
          <a:noFill/>
        </p:spPr>
        <p:txBody>
          <a:bodyPr wrap="square" rtlCol="0">
            <a:spAutoFit/>
          </a:bodyPr>
          <a:lstStyle/>
          <a:p>
            <a:pPr algn="ctr"/>
            <a:r>
              <a:rPr lang="en-US" sz="3600" dirty="0">
                <a:solidFill>
                  <a:srgbClr val="C00000"/>
                </a:solidFill>
              </a:rPr>
              <a:t>Thank you!</a:t>
            </a:r>
          </a:p>
          <a:p>
            <a:pPr algn="ctr"/>
            <a:endParaRPr lang="en-US" sz="3600" dirty="0"/>
          </a:p>
          <a:p>
            <a:pPr algn="ctr"/>
            <a:r>
              <a:rPr lang="en-US" dirty="0"/>
              <a:t>Contact: </a:t>
            </a:r>
            <a:r>
              <a:rPr lang="en-US" dirty="0">
                <a:hlinkClick r:id="rId3"/>
              </a:rPr>
              <a:t>zbai1@jhu.edu</a:t>
            </a:r>
            <a:endParaRPr lang="en-US" dirty="0"/>
          </a:p>
          <a:p>
            <a:pPr algn="ctr"/>
            <a:r>
              <a:rPr lang="en-US" dirty="0"/>
              <a:t>Open source: </a:t>
            </a:r>
            <a:r>
              <a:rPr lang="en-US" dirty="0">
                <a:hlinkClick r:id="rId4"/>
              </a:rPr>
              <a:t>https://github.com/netx-repo/RegexNet</a:t>
            </a:r>
            <a:r>
              <a:rPr lang="en-US" dirty="0"/>
              <a:t> </a:t>
            </a:r>
          </a:p>
        </p:txBody>
      </p:sp>
    </p:spTree>
    <p:extLst>
      <p:ext uri="{BB962C8B-B14F-4D97-AF65-F5344CB8AC3E}">
        <p14:creationId xmlns:p14="http://schemas.microsoft.com/office/powerpoint/2010/main" val="189582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(regex) is widely used</a:t>
            </a:r>
          </a:p>
        </p:txBody>
      </p:sp>
      <p:grpSp>
        <p:nvGrpSpPr>
          <p:cNvPr id="10" name="Group 9">
            <a:extLst>
              <a:ext uri="{FF2B5EF4-FFF2-40B4-BE49-F238E27FC236}">
                <a16:creationId xmlns:a16="http://schemas.microsoft.com/office/drawing/2014/main" id="{2B078F3F-0AD0-412C-B04F-2E4FB9C249EF}"/>
              </a:ext>
            </a:extLst>
          </p:cNvPr>
          <p:cNvGrpSpPr/>
          <p:nvPr/>
        </p:nvGrpSpPr>
        <p:grpSpPr>
          <a:xfrm>
            <a:off x="1125948" y="2842608"/>
            <a:ext cx="923153" cy="1147466"/>
            <a:chOff x="1656219" y="3790143"/>
            <a:chExt cx="1230871" cy="1529955"/>
          </a:xfrm>
        </p:grpSpPr>
        <p:pic>
          <p:nvPicPr>
            <p:cNvPr id="7" name="Graphic 6" descr="Programmer male with solid fill">
              <a:extLst>
                <a:ext uri="{FF2B5EF4-FFF2-40B4-BE49-F238E27FC236}">
                  <a16:creationId xmlns:a16="http://schemas.microsoft.com/office/drawing/2014/main" id="{B9CD914D-F50C-4276-9654-9304C99796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4456" y="3790143"/>
              <a:ext cx="914400" cy="914400"/>
            </a:xfrm>
            <a:prstGeom prst="rect">
              <a:avLst/>
            </a:prstGeom>
          </p:spPr>
        </p:pic>
        <p:sp>
          <p:nvSpPr>
            <p:cNvPr id="8" name="TextBox 7">
              <a:extLst>
                <a:ext uri="{FF2B5EF4-FFF2-40B4-BE49-F238E27FC236}">
                  <a16:creationId xmlns:a16="http://schemas.microsoft.com/office/drawing/2014/main" id="{77C7FDB6-180A-42A3-B041-74240717922C}"/>
                </a:ext>
              </a:extLst>
            </p:cNvPr>
            <p:cNvSpPr txBox="1"/>
            <p:nvPr/>
          </p:nvSpPr>
          <p:spPr>
            <a:xfrm>
              <a:off x="1656219" y="4704543"/>
              <a:ext cx="1230871" cy="615555"/>
            </a:xfrm>
            <a:prstGeom prst="rect">
              <a:avLst/>
            </a:prstGeom>
            <a:noFill/>
          </p:spPr>
          <p:txBody>
            <a:bodyPr wrap="square" rtlCol="0">
              <a:spAutoFit/>
            </a:bodyPr>
            <a:lstStyle/>
            <a:p>
              <a:pPr algn="ctr"/>
              <a:r>
                <a:rPr lang="en-US" sz="2400" dirty="0"/>
                <a:t>Client</a:t>
              </a:r>
              <a:endParaRPr lang="en-US" dirty="0"/>
            </a:p>
          </p:txBody>
        </p:sp>
      </p:grpSp>
      <p:grpSp>
        <p:nvGrpSpPr>
          <p:cNvPr id="12" name="Group 11">
            <a:extLst>
              <a:ext uri="{FF2B5EF4-FFF2-40B4-BE49-F238E27FC236}">
                <a16:creationId xmlns:a16="http://schemas.microsoft.com/office/drawing/2014/main" id="{BAD5681B-103C-486D-A2A4-54958EB54C96}"/>
              </a:ext>
            </a:extLst>
          </p:cNvPr>
          <p:cNvGrpSpPr/>
          <p:nvPr/>
        </p:nvGrpSpPr>
        <p:grpSpPr>
          <a:xfrm>
            <a:off x="7011756" y="2842610"/>
            <a:ext cx="1027256" cy="1144004"/>
            <a:chOff x="9231919" y="3763093"/>
            <a:chExt cx="1369674" cy="1525338"/>
          </a:xfrm>
        </p:grpSpPr>
        <p:pic>
          <p:nvPicPr>
            <p:cNvPr id="5" name="Graphic 4" descr="Server with solid fill">
              <a:extLst>
                <a:ext uri="{FF2B5EF4-FFF2-40B4-BE49-F238E27FC236}">
                  <a16:creationId xmlns:a16="http://schemas.microsoft.com/office/drawing/2014/main" id="{19981CDD-8E4F-4EFF-BACC-C013F8B58B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557" y="3763093"/>
              <a:ext cx="914400" cy="914400"/>
            </a:xfrm>
            <a:prstGeom prst="rect">
              <a:avLst/>
            </a:prstGeom>
          </p:spPr>
        </p:pic>
        <p:sp>
          <p:nvSpPr>
            <p:cNvPr id="9" name="TextBox 8">
              <a:extLst>
                <a:ext uri="{FF2B5EF4-FFF2-40B4-BE49-F238E27FC236}">
                  <a16:creationId xmlns:a16="http://schemas.microsoft.com/office/drawing/2014/main" id="{E8FDCEDA-E20E-4493-83F8-2330FCCA5FB5}"/>
                </a:ext>
              </a:extLst>
            </p:cNvPr>
            <p:cNvSpPr txBox="1"/>
            <p:nvPr/>
          </p:nvSpPr>
          <p:spPr>
            <a:xfrm>
              <a:off x="9231919" y="4672876"/>
              <a:ext cx="1369674" cy="615555"/>
            </a:xfrm>
            <a:prstGeom prst="rect">
              <a:avLst/>
            </a:prstGeom>
            <a:noFill/>
          </p:spPr>
          <p:txBody>
            <a:bodyPr wrap="square" rtlCol="0">
              <a:spAutoFit/>
            </a:bodyPr>
            <a:lstStyle/>
            <a:p>
              <a:pPr algn="ctr"/>
              <a:r>
                <a:rPr lang="en-US" sz="2400" dirty="0"/>
                <a:t>Server</a:t>
              </a:r>
              <a:endParaRPr lang="en-US" dirty="0"/>
            </a:p>
          </p:txBody>
        </p:sp>
      </p:grpSp>
      <p:cxnSp>
        <p:nvCxnSpPr>
          <p:cNvPr id="11" name="Straight Arrow Connector 10">
            <a:extLst>
              <a:ext uri="{FF2B5EF4-FFF2-40B4-BE49-F238E27FC236}">
                <a16:creationId xmlns:a16="http://schemas.microsoft.com/office/drawing/2014/main" id="{08047BFC-2EE4-41F0-AF8F-8663C45AD0CF}"/>
              </a:ext>
            </a:extLst>
          </p:cNvPr>
          <p:cNvCxnSpPr>
            <a:stCxn id="7" idx="3"/>
            <a:endCxn id="5" idx="1"/>
          </p:cNvCxnSpPr>
          <p:nvPr/>
        </p:nvCxnSpPr>
        <p:spPr>
          <a:xfrm>
            <a:off x="1930425" y="3185507"/>
            <a:ext cx="5252060"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3344194" y="2697354"/>
            <a:ext cx="2455613" cy="461665"/>
          </a:xfrm>
          <a:prstGeom prst="rect">
            <a:avLst/>
          </a:prstGeom>
          <a:noFill/>
        </p:spPr>
        <p:txBody>
          <a:bodyPr wrap="square" rtlCol="0">
            <a:spAutoFit/>
          </a:bodyPr>
          <a:lstStyle/>
          <a:p>
            <a:r>
              <a:rPr lang="en-US" sz="2400" dirty="0"/>
              <a:t>HTTP GET request</a:t>
            </a:r>
          </a:p>
        </p:txBody>
      </p:sp>
    </p:spTree>
    <p:extLst>
      <p:ext uri="{BB962C8B-B14F-4D97-AF65-F5344CB8AC3E}">
        <p14:creationId xmlns:p14="http://schemas.microsoft.com/office/powerpoint/2010/main" val="1099972642"/>
      </p:ext>
    </p:extLst>
  </p:cSld>
  <p:clrMapOvr>
    <a:masterClrMapping/>
  </p:clrMapOvr>
  <mc:AlternateContent xmlns:mc="http://schemas.openxmlformats.org/markup-compatibility/2006" xmlns:p14="http://schemas.microsoft.com/office/powerpoint/2010/main">
    <mc:Choice Requires="p14">
      <p:transition p14:dur="0" advClick="0" advTm="500"/>
    </mc:Choice>
    <mc:Fallback xmlns="">
      <p:transition advClick="0" advTm="5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(regex) is widely used</a:t>
            </a:r>
          </a:p>
        </p:txBody>
      </p:sp>
      <p:cxnSp>
        <p:nvCxnSpPr>
          <p:cNvPr id="11" name="Straight Arrow Connector 10">
            <a:extLst>
              <a:ext uri="{FF2B5EF4-FFF2-40B4-BE49-F238E27FC236}">
                <a16:creationId xmlns:a16="http://schemas.microsoft.com/office/drawing/2014/main" id="{08047BFC-2EE4-41F0-AF8F-8663C45AD0CF}"/>
              </a:ext>
            </a:extLst>
          </p:cNvPr>
          <p:cNvCxnSpPr>
            <a:cxnSpLocks/>
            <a:stCxn id="15" idx="3"/>
            <a:endCxn id="18" idx="1"/>
          </p:cNvCxnSpPr>
          <p:nvPr/>
        </p:nvCxnSpPr>
        <p:spPr>
          <a:xfrm>
            <a:off x="1930425" y="3185507"/>
            <a:ext cx="5252060"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2627555" y="1669358"/>
            <a:ext cx="3888890" cy="1477328"/>
          </a:xfrm>
          <a:prstGeom prst="rect">
            <a:avLst/>
          </a:prstGeom>
          <a:noFill/>
        </p:spPr>
        <p:txBody>
          <a:bodyPr wrap="square" rtlCol="0">
            <a:spAutoFit/>
          </a:bodyPr>
          <a:lstStyle/>
          <a:p>
            <a:r>
              <a:rPr lang="en-US" dirty="0"/>
              <a:t>GET / HTTP/1.1</a:t>
            </a:r>
          </a:p>
          <a:p>
            <a:r>
              <a:rPr lang="en-US" dirty="0"/>
              <a:t>Host: example.com</a:t>
            </a:r>
          </a:p>
          <a:p>
            <a:r>
              <a:rPr lang="en-US" dirty="0"/>
              <a:t>Accept: application/xml</a:t>
            </a:r>
          </a:p>
          <a:p>
            <a:r>
              <a:rPr lang="en-US" dirty="0"/>
              <a:t>Content-Type: text/html; charset=UTF-8</a:t>
            </a:r>
          </a:p>
          <a:p>
            <a:r>
              <a:rPr lang="en-US" dirty="0"/>
              <a:t>…</a:t>
            </a:r>
          </a:p>
        </p:txBody>
      </p:sp>
      <p:sp>
        <p:nvSpPr>
          <p:cNvPr id="13" name="Rectangle 12">
            <a:extLst>
              <a:ext uri="{FF2B5EF4-FFF2-40B4-BE49-F238E27FC236}">
                <a16:creationId xmlns:a16="http://schemas.microsoft.com/office/drawing/2014/main" id="{ADAF5D84-CE31-4F65-8418-82C6D1D5BA65}"/>
              </a:ext>
            </a:extLst>
          </p:cNvPr>
          <p:cNvSpPr/>
          <p:nvPr/>
        </p:nvSpPr>
        <p:spPr>
          <a:xfrm>
            <a:off x="2604329" y="2521324"/>
            <a:ext cx="3860651" cy="296962"/>
          </a:xfrm>
          <a:prstGeom prst="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grpSp>
        <p:nvGrpSpPr>
          <p:cNvPr id="14" name="Group 13">
            <a:extLst>
              <a:ext uri="{FF2B5EF4-FFF2-40B4-BE49-F238E27FC236}">
                <a16:creationId xmlns:a16="http://schemas.microsoft.com/office/drawing/2014/main" id="{F08AC0C8-8539-4334-AF1B-7B75ED6E0AAE}"/>
              </a:ext>
            </a:extLst>
          </p:cNvPr>
          <p:cNvGrpSpPr/>
          <p:nvPr/>
        </p:nvGrpSpPr>
        <p:grpSpPr>
          <a:xfrm>
            <a:off x="1102677" y="2842608"/>
            <a:ext cx="969695" cy="1147466"/>
            <a:chOff x="1625191" y="3790143"/>
            <a:chExt cx="1292927" cy="1529955"/>
          </a:xfrm>
        </p:grpSpPr>
        <p:pic>
          <p:nvPicPr>
            <p:cNvPr id="15" name="Graphic 14" descr="Programmer male with solid fill">
              <a:extLst>
                <a:ext uri="{FF2B5EF4-FFF2-40B4-BE49-F238E27FC236}">
                  <a16:creationId xmlns:a16="http://schemas.microsoft.com/office/drawing/2014/main" id="{CC518587-2990-47AD-AFF6-D82A639BEE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4456" y="3790143"/>
              <a:ext cx="914400" cy="914400"/>
            </a:xfrm>
            <a:prstGeom prst="rect">
              <a:avLst/>
            </a:prstGeom>
          </p:spPr>
        </p:pic>
        <p:sp>
          <p:nvSpPr>
            <p:cNvPr id="16" name="TextBox 15">
              <a:extLst>
                <a:ext uri="{FF2B5EF4-FFF2-40B4-BE49-F238E27FC236}">
                  <a16:creationId xmlns:a16="http://schemas.microsoft.com/office/drawing/2014/main" id="{6C8736C4-38C6-4192-BBC3-DDF845D67536}"/>
                </a:ext>
              </a:extLst>
            </p:cNvPr>
            <p:cNvSpPr txBox="1"/>
            <p:nvPr/>
          </p:nvSpPr>
          <p:spPr>
            <a:xfrm>
              <a:off x="1625191" y="4704543"/>
              <a:ext cx="1292927" cy="615555"/>
            </a:xfrm>
            <a:prstGeom prst="rect">
              <a:avLst/>
            </a:prstGeom>
            <a:noFill/>
          </p:spPr>
          <p:txBody>
            <a:bodyPr wrap="square" rtlCol="0">
              <a:spAutoFit/>
            </a:bodyPr>
            <a:lstStyle/>
            <a:p>
              <a:pPr algn="ctr"/>
              <a:r>
                <a:rPr lang="en-US" sz="2400" dirty="0"/>
                <a:t>Client</a:t>
              </a:r>
              <a:endParaRPr lang="en-US" dirty="0"/>
            </a:p>
          </p:txBody>
        </p:sp>
      </p:grpSp>
      <p:grpSp>
        <p:nvGrpSpPr>
          <p:cNvPr id="17" name="Group 16">
            <a:extLst>
              <a:ext uri="{FF2B5EF4-FFF2-40B4-BE49-F238E27FC236}">
                <a16:creationId xmlns:a16="http://schemas.microsoft.com/office/drawing/2014/main" id="{93F72CF9-C016-4070-AD94-D01ECABC6AA8}"/>
              </a:ext>
            </a:extLst>
          </p:cNvPr>
          <p:cNvGrpSpPr/>
          <p:nvPr/>
        </p:nvGrpSpPr>
        <p:grpSpPr>
          <a:xfrm>
            <a:off x="7024989" y="2842610"/>
            <a:ext cx="1000786" cy="1144004"/>
            <a:chOff x="9249566" y="3763093"/>
            <a:chExt cx="1334381" cy="1525338"/>
          </a:xfrm>
        </p:grpSpPr>
        <p:pic>
          <p:nvPicPr>
            <p:cNvPr id="18" name="Graphic 17" descr="Server with solid fill">
              <a:extLst>
                <a:ext uri="{FF2B5EF4-FFF2-40B4-BE49-F238E27FC236}">
                  <a16:creationId xmlns:a16="http://schemas.microsoft.com/office/drawing/2014/main" id="{3384EB59-BAC6-4EEC-BDD0-16025B193D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59557" y="3763093"/>
              <a:ext cx="914400" cy="914400"/>
            </a:xfrm>
            <a:prstGeom prst="rect">
              <a:avLst/>
            </a:prstGeom>
          </p:spPr>
        </p:pic>
        <p:sp>
          <p:nvSpPr>
            <p:cNvPr id="19" name="TextBox 18">
              <a:extLst>
                <a:ext uri="{FF2B5EF4-FFF2-40B4-BE49-F238E27FC236}">
                  <a16:creationId xmlns:a16="http://schemas.microsoft.com/office/drawing/2014/main" id="{05308F43-7EE0-47D3-82C6-71D5BCC50749}"/>
                </a:ext>
              </a:extLst>
            </p:cNvPr>
            <p:cNvSpPr txBox="1"/>
            <p:nvPr/>
          </p:nvSpPr>
          <p:spPr>
            <a:xfrm>
              <a:off x="9249566" y="4672876"/>
              <a:ext cx="1334381" cy="615555"/>
            </a:xfrm>
            <a:prstGeom prst="rect">
              <a:avLst/>
            </a:prstGeom>
            <a:noFill/>
          </p:spPr>
          <p:txBody>
            <a:bodyPr wrap="square" rtlCol="0">
              <a:spAutoFit/>
            </a:bodyPr>
            <a:lstStyle/>
            <a:p>
              <a:pPr algn="ctr"/>
              <a:r>
                <a:rPr lang="en-US" sz="2400" dirty="0"/>
                <a:t>Server</a:t>
              </a:r>
              <a:endParaRPr lang="en-US" dirty="0"/>
            </a:p>
          </p:txBody>
        </p:sp>
      </p:grpSp>
    </p:spTree>
    <p:custDataLst>
      <p:tags r:id="rId1"/>
    </p:custDataLst>
    <p:extLst>
      <p:ext uri="{BB962C8B-B14F-4D97-AF65-F5344CB8AC3E}">
        <p14:creationId xmlns:p14="http://schemas.microsoft.com/office/powerpoint/2010/main" val="2159580550"/>
      </p:ext>
    </p:extLst>
  </p:cSld>
  <p:clrMapOvr>
    <a:masterClrMapping/>
  </p:clrMapOvr>
  <mc:AlternateContent xmlns:mc="http://schemas.openxmlformats.org/markup-compatibility/2006" xmlns:p159="http://schemas.microsoft.com/office/powerpoint/2015/09/main">
    <mc:Choice Requires="p159">
      <p:transition advClick="0" advTm="500">
        <p159:morph option="byObject"/>
      </p:transition>
    </mc:Choice>
    <mc:Fallback xmlns="">
      <p:transition advClick="0" advTm="5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3030E58-73FC-45A3-B9DA-56398F41B51B}"/>
              </a:ext>
            </a:extLst>
          </p:cNvPr>
          <p:cNvGrpSpPr/>
          <p:nvPr/>
        </p:nvGrpSpPr>
        <p:grpSpPr>
          <a:xfrm>
            <a:off x="506798" y="2842608"/>
            <a:ext cx="927011" cy="1144004"/>
            <a:chOff x="1653647" y="3790143"/>
            <a:chExt cx="1236015" cy="1525339"/>
          </a:xfrm>
        </p:grpSpPr>
        <p:pic>
          <p:nvPicPr>
            <p:cNvPr id="22" name="Graphic 21" descr="Programmer male with solid fill">
              <a:extLst>
                <a:ext uri="{FF2B5EF4-FFF2-40B4-BE49-F238E27FC236}">
                  <a16:creationId xmlns:a16="http://schemas.microsoft.com/office/drawing/2014/main" id="{77BF1B9A-80E4-402E-B03A-7DBC3660F9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4456" y="3790143"/>
              <a:ext cx="914400" cy="914400"/>
            </a:xfrm>
            <a:prstGeom prst="rect">
              <a:avLst/>
            </a:prstGeom>
          </p:spPr>
        </p:pic>
        <p:sp>
          <p:nvSpPr>
            <p:cNvPr id="24" name="TextBox 23">
              <a:extLst>
                <a:ext uri="{FF2B5EF4-FFF2-40B4-BE49-F238E27FC236}">
                  <a16:creationId xmlns:a16="http://schemas.microsoft.com/office/drawing/2014/main" id="{8878E9E7-64E8-4C3E-BFC9-282565DBCEF3}"/>
                </a:ext>
              </a:extLst>
            </p:cNvPr>
            <p:cNvSpPr txBox="1"/>
            <p:nvPr/>
          </p:nvSpPr>
          <p:spPr>
            <a:xfrm>
              <a:off x="1653647" y="4699927"/>
              <a:ext cx="1236015" cy="615555"/>
            </a:xfrm>
            <a:prstGeom prst="rect">
              <a:avLst/>
            </a:prstGeom>
            <a:noFill/>
          </p:spPr>
          <p:txBody>
            <a:bodyPr wrap="square" rtlCol="0">
              <a:spAutoFit/>
            </a:bodyPr>
            <a:lstStyle/>
            <a:p>
              <a:pPr algn="ctr"/>
              <a:r>
                <a:rPr lang="en-US" sz="2400" dirty="0"/>
                <a:t>Client</a:t>
              </a:r>
              <a:endParaRPr lang="en-US" dirty="0"/>
            </a:p>
          </p:txBody>
        </p:sp>
      </p:grpSp>
      <p:grpSp>
        <p:nvGrpSpPr>
          <p:cNvPr id="18" name="Group 17">
            <a:extLst>
              <a:ext uri="{FF2B5EF4-FFF2-40B4-BE49-F238E27FC236}">
                <a16:creationId xmlns:a16="http://schemas.microsoft.com/office/drawing/2014/main" id="{6EAB3E77-27DC-40AF-948A-2E259E9F82D7}"/>
              </a:ext>
            </a:extLst>
          </p:cNvPr>
          <p:cNvGrpSpPr/>
          <p:nvPr/>
        </p:nvGrpSpPr>
        <p:grpSpPr>
          <a:xfrm>
            <a:off x="5145484" y="2842610"/>
            <a:ext cx="1016138" cy="1144004"/>
            <a:chOff x="9239331" y="3763093"/>
            <a:chExt cx="1354850" cy="1525338"/>
          </a:xfrm>
        </p:grpSpPr>
        <p:pic>
          <p:nvPicPr>
            <p:cNvPr id="19" name="Graphic 18" descr="Server with solid fill">
              <a:extLst>
                <a:ext uri="{FF2B5EF4-FFF2-40B4-BE49-F238E27FC236}">
                  <a16:creationId xmlns:a16="http://schemas.microsoft.com/office/drawing/2014/main" id="{95E30CF7-EAC8-4BF9-A06C-CA1DA416DC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557" y="3763093"/>
              <a:ext cx="914400" cy="914400"/>
            </a:xfrm>
            <a:prstGeom prst="rect">
              <a:avLst/>
            </a:prstGeom>
          </p:spPr>
        </p:pic>
        <p:sp>
          <p:nvSpPr>
            <p:cNvPr id="20" name="TextBox 19">
              <a:extLst>
                <a:ext uri="{FF2B5EF4-FFF2-40B4-BE49-F238E27FC236}">
                  <a16:creationId xmlns:a16="http://schemas.microsoft.com/office/drawing/2014/main" id="{1DC21125-1357-4A00-B136-A78F36FD1DE1}"/>
                </a:ext>
              </a:extLst>
            </p:cNvPr>
            <p:cNvSpPr txBox="1"/>
            <p:nvPr/>
          </p:nvSpPr>
          <p:spPr>
            <a:xfrm>
              <a:off x="9239331" y="4672876"/>
              <a:ext cx="1354850" cy="615555"/>
            </a:xfrm>
            <a:prstGeom prst="rect">
              <a:avLst/>
            </a:prstGeom>
            <a:noFill/>
          </p:spPr>
          <p:txBody>
            <a:bodyPr wrap="square" rtlCol="0">
              <a:spAutoFit/>
            </a:bodyPr>
            <a:lstStyle/>
            <a:p>
              <a:pPr algn="ctr"/>
              <a:r>
                <a:rPr lang="en-US" sz="2400" dirty="0"/>
                <a:t>Server</a:t>
              </a:r>
              <a:endParaRPr lang="en-US" dirty="0"/>
            </a:p>
          </p:txBody>
        </p:sp>
      </p:grpSp>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(regex) is widely used</a:t>
            </a:r>
          </a:p>
        </p:txBody>
      </p:sp>
      <p:cxnSp>
        <p:nvCxnSpPr>
          <p:cNvPr id="11" name="Straight Arrow Connector 10">
            <a:extLst>
              <a:ext uri="{FF2B5EF4-FFF2-40B4-BE49-F238E27FC236}">
                <a16:creationId xmlns:a16="http://schemas.microsoft.com/office/drawing/2014/main" id="{08047BFC-2EE4-41F0-AF8F-8663C45AD0CF}"/>
              </a:ext>
            </a:extLst>
          </p:cNvPr>
          <p:cNvCxnSpPr>
            <a:cxnSpLocks/>
            <a:stCxn id="22" idx="3"/>
            <a:endCxn id="19" idx="1"/>
          </p:cNvCxnSpPr>
          <p:nvPr/>
        </p:nvCxnSpPr>
        <p:spPr>
          <a:xfrm>
            <a:off x="1313204" y="3185507"/>
            <a:ext cx="3997449"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1405216" y="1669358"/>
            <a:ext cx="3888890" cy="1477328"/>
          </a:xfrm>
          <a:prstGeom prst="rect">
            <a:avLst/>
          </a:prstGeom>
          <a:noFill/>
        </p:spPr>
        <p:txBody>
          <a:bodyPr wrap="square" rtlCol="0">
            <a:spAutoFit/>
          </a:bodyPr>
          <a:lstStyle/>
          <a:p>
            <a:r>
              <a:rPr lang="en-US" dirty="0"/>
              <a:t>GET / HTTP/1.1</a:t>
            </a:r>
          </a:p>
          <a:p>
            <a:r>
              <a:rPr lang="en-US" dirty="0"/>
              <a:t>Host: example.com</a:t>
            </a:r>
          </a:p>
          <a:p>
            <a:r>
              <a:rPr lang="en-US" dirty="0"/>
              <a:t>Accept: application/xml</a:t>
            </a:r>
          </a:p>
          <a:p>
            <a:r>
              <a:rPr lang="en-US" dirty="0"/>
              <a:t>Content-Type: text/html; charset=UTF-8</a:t>
            </a:r>
          </a:p>
          <a:p>
            <a:r>
              <a:rPr lang="en-US" dirty="0"/>
              <a:t>…</a:t>
            </a:r>
          </a:p>
        </p:txBody>
      </p:sp>
      <p:sp>
        <p:nvSpPr>
          <p:cNvPr id="13" name="Rectangle 12">
            <a:extLst>
              <a:ext uri="{FF2B5EF4-FFF2-40B4-BE49-F238E27FC236}">
                <a16:creationId xmlns:a16="http://schemas.microsoft.com/office/drawing/2014/main" id="{ADAF5D84-CE31-4F65-8418-82C6D1D5BA65}"/>
              </a:ext>
            </a:extLst>
          </p:cNvPr>
          <p:cNvSpPr/>
          <p:nvPr/>
        </p:nvSpPr>
        <p:spPr>
          <a:xfrm>
            <a:off x="1381990" y="2521324"/>
            <a:ext cx="3860651" cy="296962"/>
          </a:xfrm>
          <a:prstGeom prst="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14" name="TextBox 13">
            <a:extLst>
              <a:ext uri="{FF2B5EF4-FFF2-40B4-BE49-F238E27FC236}">
                <a16:creationId xmlns:a16="http://schemas.microsoft.com/office/drawing/2014/main" id="{45B83241-ABB9-4F4B-A453-70B22E0B0B8F}"/>
              </a:ext>
            </a:extLst>
          </p:cNvPr>
          <p:cNvSpPr txBox="1"/>
          <p:nvPr/>
        </p:nvSpPr>
        <p:spPr>
          <a:xfrm>
            <a:off x="6184844" y="2358181"/>
            <a:ext cx="1924108" cy="646331"/>
          </a:xfrm>
          <a:prstGeom prst="rect">
            <a:avLst/>
          </a:prstGeom>
          <a:noFill/>
        </p:spPr>
        <p:txBody>
          <a:bodyPr wrap="square">
            <a:spAutoFit/>
          </a:bodyPr>
          <a:lstStyle/>
          <a:p>
            <a:pPr algn="ctr"/>
            <a:r>
              <a:rPr lang="en-US" dirty="0"/>
              <a:t>Regex: </a:t>
            </a:r>
          </a:p>
          <a:p>
            <a:pPr algn="ctr"/>
            <a:r>
              <a:rPr lang="en-US" dirty="0">
                <a:solidFill>
                  <a:srgbClr val="C00000"/>
                </a:solidFill>
              </a:rPr>
              <a:t>charset=([\w\-]+)</a:t>
            </a:r>
            <a:endParaRPr lang="en-US" dirty="0"/>
          </a:p>
        </p:txBody>
      </p:sp>
      <p:sp>
        <p:nvSpPr>
          <p:cNvPr id="15" name="TextBox 14">
            <a:extLst>
              <a:ext uri="{FF2B5EF4-FFF2-40B4-BE49-F238E27FC236}">
                <a16:creationId xmlns:a16="http://schemas.microsoft.com/office/drawing/2014/main" id="{34C42BC7-A043-4B3E-A857-3CDE9ADFD3A2}"/>
              </a:ext>
            </a:extLst>
          </p:cNvPr>
          <p:cNvSpPr txBox="1"/>
          <p:nvPr/>
        </p:nvSpPr>
        <p:spPr>
          <a:xfrm>
            <a:off x="6685072" y="3247945"/>
            <a:ext cx="923651" cy="738664"/>
          </a:xfrm>
          <a:prstGeom prst="rect">
            <a:avLst/>
          </a:prstGeom>
          <a:noFill/>
        </p:spPr>
        <p:txBody>
          <a:bodyPr wrap="none" rtlCol="0">
            <a:spAutoFit/>
          </a:bodyPr>
          <a:lstStyle/>
          <a:p>
            <a:pPr algn="ctr"/>
            <a:r>
              <a:rPr lang="en-US" dirty="0"/>
              <a:t>Result:</a:t>
            </a:r>
          </a:p>
          <a:p>
            <a:pPr algn="ctr"/>
            <a:r>
              <a:rPr lang="en-US" sz="2400" dirty="0">
                <a:solidFill>
                  <a:srgbClr val="C00000"/>
                </a:solidFill>
              </a:rPr>
              <a:t>UTF-8</a:t>
            </a:r>
            <a:endParaRPr lang="en-US" dirty="0">
              <a:solidFill>
                <a:srgbClr val="C00000"/>
              </a:solidFill>
            </a:endParaRPr>
          </a:p>
        </p:txBody>
      </p:sp>
      <p:cxnSp>
        <p:nvCxnSpPr>
          <p:cNvPr id="16" name="Straight Arrow Connector 15">
            <a:extLst>
              <a:ext uri="{FF2B5EF4-FFF2-40B4-BE49-F238E27FC236}">
                <a16:creationId xmlns:a16="http://schemas.microsoft.com/office/drawing/2014/main" id="{47E13BE7-7778-4FED-B817-664E400E92FA}"/>
              </a:ext>
            </a:extLst>
          </p:cNvPr>
          <p:cNvCxnSpPr>
            <a:cxnSpLocks/>
            <a:stCxn id="13" idx="3"/>
            <a:endCxn id="14" idx="1"/>
          </p:cNvCxnSpPr>
          <p:nvPr/>
        </p:nvCxnSpPr>
        <p:spPr>
          <a:xfrm>
            <a:off x="5242641" y="2669805"/>
            <a:ext cx="942203" cy="115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8421C45-C11E-4BB0-A04A-4CC679A5684D}"/>
              </a:ext>
            </a:extLst>
          </p:cNvPr>
          <p:cNvSpPr txBox="1"/>
          <p:nvPr/>
        </p:nvSpPr>
        <p:spPr>
          <a:xfrm>
            <a:off x="5242641" y="2215632"/>
            <a:ext cx="982705" cy="461665"/>
          </a:xfrm>
          <a:prstGeom prst="rect">
            <a:avLst/>
          </a:prstGeom>
          <a:noFill/>
        </p:spPr>
        <p:txBody>
          <a:bodyPr wrap="none" rtlCol="0">
            <a:spAutoFit/>
          </a:bodyPr>
          <a:lstStyle/>
          <a:p>
            <a:r>
              <a:rPr lang="en-US" sz="2400" dirty="0">
                <a:solidFill>
                  <a:srgbClr val="C00000"/>
                </a:solidFill>
              </a:rPr>
              <a:t>Match</a:t>
            </a:r>
            <a:endParaRPr lang="en-US" dirty="0">
              <a:solidFill>
                <a:srgbClr val="C00000"/>
              </a:solidFill>
            </a:endParaRPr>
          </a:p>
        </p:txBody>
      </p:sp>
      <p:cxnSp>
        <p:nvCxnSpPr>
          <p:cNvPr id="17" name="Straight Arrow Connector 16">
            <a:extLst>
              <a:ext uri="{FF2B5EF4-FFF2-40B4-BE49-F238E27FC236}">
                <a16:creationId xmlns:a16="http://schemas.microsoft.com/office/drawing/2014/main" id="{03B50423-B639-4D67-A445-DA2741C14C86}"/>
              </a:ext>
            </a:extLst>
          </p:cNvPr>
          <p:cNvCxnSpPr>
            <a:cxnSpLocks/>
            <a:stCxn id="14" idx="2"/>
            <a:endCxn id="15" idx="0"/>
          </p:cNvCxnSpPr>
          <p:nvPr/>
        </p:nvCxnSpPr>
        <p:spPr>
          <a:xfrm>
            <a:off x="7146898" y="3004512"/>
            <a:ext cx="0" cy="2434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Speech Bubble: Rectangle with Corners Rounded 4">
            <a:extLst>
              <a:ext uri="{FF2B5EF4-FFF2-40B4-BE49-F238E27FC236}">
                <a16:creationId xmlns:a16="http://schemas.microsoft.com/office/drawing/2014/main" id="{3D512362-90FE-470D-9000-0AFD0F9FE137}"/>
              </a:ext>
            </a:extLst>
          </p:cNvPr>
          <p:cNvSpPr/>
          <p:nvPr/>
        </p:nvSpPr>
        <p:spPr>
          <a:xfrm>
            <a:off x="5386117" y="1580512"/>
            <a:ext cx="1742331" cy="453797"/>
          </a:xfrm>
          <a:prstGeom prst="wedgeRoundRectCallout">
            <a:avLst>
              <a:gd name="adj1" fmla="val -28260"/>
              <a:gd name="adj2" fmla="val 102420"/>
              <a:gd name="adj3" fmla="val 16667"/>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Linear time</a:t>
            </a:r>
          </a:p>
        </p:txBody>
      </p:sp>
    </p:spTree>
    <p:extLst>
      <p:ext uri="{BB962C8B-B14F-4D97-AF65-F5344CB8AC3E}">
        <p14:creationId xmlns:p14="http://schemas.microsoft.com/office/powerpoint/2010/main" val="946634410"/>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250"/>
                                        <p:tgtEl>
                                          <p:spTgt spid="23"/>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250"/>
                                        <p:tgtEl>
                                          <p:spTgt spid="16"/>
                                        </p:tgtEl>
                                      </p:cBhvr>
                                    </p:animEffect>
                                  </p:childTnLst>
                                </p:cTn>
                              </p:par>
                            </p:childTnLst>
                          </p:cTn>
                        </p:par>
                        <p:par>
                          <p:cTn id="11" fill="hold">
                            <p:stCondLst>
                              <p:cond delay="250"/>
                            </p:stCondLst>
                            <p:childTnLst>
                              <p:par>
                                <p:cTn id="12" presetID="22" presetClass="entr" presetSubtype="8"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250"/>
                                        <p:tgtEl>
                                          <p:spTgt spid="14"/>
                                        </p:tgtEl>
                                      </p:cBhvr>
                                    </p:animEffect>
                                  </p:childTnLst>
                                </p:cTn>
                              </p:par>
                            </p:childTnLst>
                          </p:cTn>
                        </p:par>
                        <p:par>
                          <p:cTn id="15" fill="hold">
                            <p:stCondLst>
                              <p:cond delay="500"/>
                            </p:stCondLst>
                            <p:childTnLst>
                              <p:par>
                                <p:cTn id="16" presetID="22" presetClass="entr" presetSubtype="1"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up)">
                                      <p:cBhvr>
                                        <p:cTn id="18" dur="250"/>
                                        <p:tgtEl>
                                          <p:spTgt spid="17"/>
                                        </p:tgtEl>
                                      </p:cBhvr>
                                    </p:animEffect>
                                  </p:childTnLst>
                                </p:cTn>
                              </p:par>
                            </p:childTnLst>
                          </p:cTn>
                        </p:par>
                        <p:par>
                          <p:cTn id="19" fill="hold">
                            <p:stCondLst>
                              <p:cond delay="750"/>
                            </p:stCondLst>
                            <p:childTnLst>
                              <p:par>
                                <p:cTn id="20" presetID="22" presetClass="entr" presetSubtype="1"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250"/>
                                        <p:tgtEl>
                                          <p:spTgt spid="15"/>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3"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3030E58-73FC-45A3-B9DA-56398F41B51B}"/>
              </a:ext>
            </a:extLst>
          </p:cNvPr>
          <p:cNvGrpSpPr/>
          <p:nvPr/>
        </p:nvGrpSpPr>
        <p:grpSpPr>
          <a:xfrm>
            <a:off x="506798" y="2842610"/>
            <a:ext cx="927011" cy="1144004"/>
            <a:chOff x="1653647" y="3790143"/>
            <a:chExt cx="1236015" cy="1525338"/>
          </a:xfrm>
        </p:grpSpPr>
        <p:pic>
          <p:nvPicPr>
            <p:cNvPr id="22" name="Graphic 21" descr="Programmer male with solid fill">
              <a:extLst>
                <a:ext uri="{FF2B5EF4-FFF2-40B4-BE49-F238E27FC236}">
                  <a16:creationId xmlns:a16="http://schemas.microsoft.com/office/drawing/2014/main" id="{77BF1B9A-80E4-402E-B03A-7DBC3660F9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4456" y="3790143"/>
              <a:ext cx="914400" cy="914400"/>
            </a:xfrm>
            <a:prstGeom prst="rect">
              <a:avLst/>
            </a:prstGeom>
          </p:spPr>
        </p:pic>
        <p:sp>
          <p:nvSpPr>
            <p:cNvPr id="24" name="TextBox 23">
              <a:extLst>
                <a:ext uri="{FF2B5EF4-FFF2-40B4-BE49-F238E27FC236}">
                  <a16:creationId xmlns:a16="http://schemas.microsoft.com/office/drawing/2014/main" id="{8878E9E7-64E8-4C3E-BFC9-282565DBCEF3}"/>
                </a:ext>
              </a:extLst>
            </p:cNvPr>
            <p:cNvSpPr txBox="1"/>
            <p:nvPr/>
          </p:nvSpPr>
          <p:spPr>
            <a:xfrm>
              <a:off x="1653647" y="4699926"/>
              <a:ext cx="1236015" cy="615555"/>
            </a:xfrm>
            <a:prstGeom prst="rect">
              <a:avLst/>
            </a:prstGeom>
            <a:noFill/>
          </p:spPr>
          <p:txBody>
            <a:bodyPr wrap="square" rtlCol="0">
              <a:spAutoFit/>
            </a:bodyPr>
            <a:lstStyle/>
            <a:p>
              <a:pPr algn="ctr"/>
              <a:r>
                <a:rPr lang="en-US" sz="2400" dirty="0"/>
                <a:t>Client</a:t>
              </a:r>
              <a:endParaRPr lang="en-US" dirty="0"/>
            </a:p>
          </p:txBody>
        </p:sp>
      </p:grpSp>
      <p:grpSp>
        <p:nvGrpSpPr>
          <p:cNvPr id="18" name="Group 17">
            <a:extLst>
              <a:ext uri="{FF2B5EF4-FFF2-40B4-BE49-F238E27FC236}">
                <a16:creationId xmlns:a16="http://schemas.microsoft.com/office/drawing/2014/main" id="{6EAB3E77-27DC-40AF-948A-2E259E9F82D7}"/>
              </a:ext>
            </a:extLst>
          </p:cNvPr>
          <p:cNvGrpSpPr/>
          <p:nvPr/>
        </p:nvGrpSpPr>
        <p:grpSpPr>
          <a:xfrm>
            <a:off x="5149556" y="2842610"/>
            <a:ext cx="1015807" cy="1144004"/>
            <a:chOff x="9244763" y="3763093"/>
            <a:chExt cx="1354409" cy="1525338"/>
          </a:xfrm>
        </p:grpSpPr>
        <p:pic>
          <p:nvPicPr>
            <p:cNvPr id="19" name="Graphic 18" descr="Server with solid fill">
              <a:extLst>
                <a:ext uri="{FF2B5EF4-FFF2-40B4-BE49-F238E27FC236}">
                  <a16:creationId xmlns:a16="http://schemas.microsoft.com/office/drawing/2014/main" id="{95E30CF7-EAC8-4BF9-A06C-CA1DA416DC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557" y="3763093"/>
              <a:ext cx="914400" cy="914400"/>
            </a:xfrm>
            <a:prstGeom prst="rect">
              <a:avLst/>
            </a:prstGeom>
          </p:spPr>
        </p:pic>
        <p:sp>
          <p:nvSpPr>
            <p:cNvPr id="20" name="TextBox 19">
              <a:extLst>
                <a:ext uri="{FF2B5EF4-FFF2-40B4-BE49-F238E27FC236}">
                  <a16:creationId xmlns:a16="http://schemas.microsoft.com/office/drawing/2014/main" id="{1DC21125-1357-4A00-B136-A78F36FD1DE1}"/>
                </a:ext>
              </a:extLst>
            </p:cNvPr>
            <p:cNvSpPr txBox="1"/>
            <p:nvPr/>
          </p:nvSpPr>
          <p:spPr>
            <a:xfrm>
              <a:off x="9244763" y="4672876"/>
              <a:ext cx="1354409" cy="615555"/>
            </a:xfrm>
            <a:prstGeom prst="rect">
              <a:avLst/>
            </a:prstGeom>
            <a:noFill/>
          </p:spPr>
          <p:txBody>
            <a:bodyPr wrap="square" rtlCol="0">
              <a:spAutoFit/>
            </a:bodyPr>
            <a:lstStyle/>
            <a:p>
              <a:pPr algn="ctr"/>
              <a:r>
                <a:rPr lang="en-US" sz="2400" dirty="0"/>
                <a:t>Server</a:t>
              </a:r>
              <a:endParaRPr lang="en-US" dirty="0"/>
            </a:p>
          </p:txBody>
        </p:sp>
      </p:grpSp>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Denial of Service (</a:t>
            </a:r>
            <a:r>
              <a:rPr lang="en-US" dirty="0" err="1"/>
              <a:t>ReDoS</a:t>
            </a:r>
            <a:r>
              <a:rPr lang="en-US" dirty="0"/>
              <a:t>)</a:t>
            </a:r>
          </a:p>
        </p:txBody>
      </p:sp>
      <p:cxnSp>
        <p:nvCxnSpPr>
          <p:cNvPr id="11" name="Straight Arrow Connector 10">
            <a:extLst>
              <a:ext uri="{FF2B5EF4-FFF2-40B4-BE49-F238E27FC236}">
                <a16:creationId xmlns:a16="http://schemas.microsoft.com/office/drawing/2014/main" id="{08047BFC-2EE4-41F0-AF8F-8663C45AD0CF}"/>
              </a:ext>
            </a:extLst>
          </p:cNvPr>
          <p:cNvCxnSpPr>
            <a:cxnSpLocks/>
            <a:stCxn id="22" idx="3"/>
            <a:endCxn id="19" idx="1"/>
          </p:cNvCxnSpPr>
          <p:nvPr/>
        </p:nvCxnSpPr>
        <p:spPr>
          <a:xfrm>
            <a:off x="1313204" y="3185507"/>
            <a:ext cx="3997449"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1405216" y="1669358"/>
            <a:ext cx="3888890" cy="1477328"/>
          </a:xfrm>
          <a:prstGeom prst="rect">
            <a:avLst/>
          </a:prstGeom>
          <a:noFill/>
        </p:spPr>
        <p:txBody>
          <a:bodyPr wrap="square" rtlCol="0">
            <a:spAutoFit/>
          </a:bodyPr>
          <a:lstStyle/>
          <a:p>
            <a:r>
              <a:rPr lang="en-US" dirty="0"/>
              <a:t>GET / HTTP/1.1</a:t>
            </a:r>
          </a:p>
          <a:p>
            <a:r>
              <a:rPr lang="en-US" dirty="0"/>
              <a:t>Host: example.com</a:t>
            </a:r>
          </a:p>
          <a:p>
            <a:r>
              <a:rPr lang="en-US" dirty="0"/>
              <a:t>Accept: application/xml</a:t>
            </a:r>
          </a:p>
          <a:p>
            <a:r>
              <a:rPr lang="en-US" dirty="0"/>
              <a:t>Content-Type: text/html; charset=UTF-8</a:t>
            </a:r>
          </a:p>
          <a:p>
            <a:r>
              <a:rPr lang="en-US" dirty="0"/>
              <a:t>…</a:t>
            </a:r>
          </a:p>
        </p:txBody>
      </p:sp>
      <p:sp>
        <p:nvSpPr>
          <p:cNvPr id="13" name="Rectangle 12">
            <a:extLst>
              <a:ext uri="{FF2B5EF4-FFF2-40B4-BE49-F238E27FC236}">
                <a16:creationId xmlns:a16="http://schemas.microsoft.com/office/drawing/2014/main" id="{ADAF5D84-CE31-4F65-8418-82C6D1D5BA65}"/>
              </a:ext>
            </a:extLst>
          </p:cNvPr>
          <p:cNvSpPr/>
          <p:nvPr/>
        </p:nvSpPr>
        <p:spPr>
          <a:xfrm>
            <a:off x="1381990" y="2521324"/>
            <a:ext cx="3860651" cy="296962"/>
          </a:xfrm>
          <a:prstGeom prst="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14" name="TextBox 13">
            <a:extLst>
              <a:ext uri="{FF2B5EF4-FFF2-40B4-BE49-F238E27FC236}">
                <a16:creationId xmlns:a16="http://schemas.microsoft.com/office/drawing/2014/main" id="{45B83241-ABB9-4F4B-A453-70B22E0B0B8F}"/>
              </a:ext>
            </a:extLst>
          </p:cNvPr>
          <p:cNvSpPr txBox="1"/>
          <p:nvPr/>
        </p:nvSpPr>
        <p:spPr>
          <a:xfrm>
            <a:off x="6184844" y="2358181"/>
            <a:ext cx="1924108" cy="646331"/>
          </a:xfrm>
          <a:prstGeom prst="rect">
            <a:avLst/>
          </a:prstGeom>
          <a:noFill/>
        </p:spPr>
        <p:txBody>
          <a:bodyPr wrap="square">
            <a:spAutoFit/>
          </a:bodyPr>
          <a:lstStyle/>
          <a:p>
            <a:pPr algn="ctr"/>
            <a:r>
              <a:rPr lang="en-US" dirty="0" err="1"/>
              <a:t>RegEx</a:t>
            </a:r>
            <a:r>
              <a:rPr lang="en-US" dirty="0"/>
              <a:t>: </a:t>
            </a:r>
          </a:p>
          <a:p>
            <a:pPr algn="ctr"/>
            <a:r>
              <a:rPr lang="en-US" dirty="0">
                <a:solidFill>
                  <a:srgbClr val="C00000"/>
                </a:solidFill>
              </a:rPr>
              <a:t>charset=([\w\-]+)</a:t>
            </a:r>
            <a:endParaRPr lang="en-US" dirty="0"/>
          </a:p>
        </p:txBody>
      </p:sp>
      <p:sp>
        <p:nvSpPr>
          <p:cNvPr id="15" name="TextBox 14">
            <a:extLst>
              <a:ext uri="{FF2B5EF4-FFF2-40B4-BE49-F238E27FC236}">
                <a16:creationId xmlns:a16="http://schemas.microsoft.com/office/drawing/2014/main" id="{34C42BC7-A043-4B3E-A857-3CDE9ADFD3A2}"/>
              </a:ext>
            </a:extLst>
          </p:cNvPr>
          <p:cNvSpPr txBox="1"/>
          <p:nvPr/>
        </p:nvSpPr>
        <p:spPr>
          <a:xfrm>
            <a:off x="6685072" y="3247945"/>
            <a:ext cx="923651" cy="738664"/>
          </a:xfrm>
          <a:prstGeom prst="rect">
            <a:avLst/>
          </a:prstGeom>
          <a:noFill/>
        </p:spPr>
        <p:txBody>
          <a:bodyPr wrap="none" rtlCol="0">
            <a:spAutoFit/>
          </a:bodyPr>
          <a:lstStyle/>
          <a:p>
            <a:pPr algn="ctr"/>
            <a:r>
              <a:rPr lang="en-US" dirty="0"/>
              <a:t>Result:</a:t>
            </a:r>
          </a:p>
          <a:p>
            <a:pPr algn="ctr"/>
            <a:r>
              <a:rPr lang="en-US" sz="2400" dirty="0">
                <a:solidFill>
                  <a:srgbClr val="C00000"/>
                </a:solidFill>
              </a:rPr>
              <a:t>UTF-8</a:t>
            </a:r>
            <a:endParaRPr lang="en-US" dirty="0">
              <a:solidFill>
                <a:srgbClr val="C00000"/>
              </a:solidFill>
            </a:endParaRPr>
          </a:p>
        </p:txBody>
      </p:sp>
      <p:cxnSp>
        <p:nvCxnSpPr>
          <p:cNvPr id="16" name="Straight Arrow Connector 15">
            <a:extLst>
              <a:ext uri="{FF2B5EF4-FFF2-40B4-BE49-F238E27FC236}">
                <a16:creationId xmlns:a16="http://schemas.microsoft.com/office/drawing/2014/main" id="{47E13BE7-7778-4FED-B817-664E400E92FA}"/>
              </a:ext>
            </a:extLst>
          </p:cNvPr>
          <p:cNvCxnSpPr>
            <a:cxnSpLocks/>
            <a:stCxn id="13" idx="3"/>
            <a:endCxn id="14" idx="1"/>
          </p:cNvCxnSpPr>
          <p:nvPr/>
        </p:nvCxnSpPr>
        <p:spPr>
          <a:xfrm>
            <a:off x="5242641" y="2669805"/>
            <a:ext cx="942203" cy="115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8421C45-C11E-4BB0-A04A-4CC679A5684D}"/>
              </a:ext>
            </a:extLst>
          </p:cNvPr>
          <p:cNvSpPr txBox="1"/>
          <p:nvPr/>
        </p:nvSpPr>
        <p:spPr>
          <a:xfrm>
            <a:off x="5242641" y="2215632"/>
            <a:ext cx="982705" cy="461665"/>
          </a:xfrm>
          <a:prstGeom prst="rect">
            <a:avLst/>
          </a:prstGeom>
          <a:noFill/>
        </p:spPr>
        <p:txBody>
          <a:bodyPr wrap="none" rtlCol="0">
            <a:spAutoFit/>
          </a:bodyPr>
          <a:lstStyle/>
          <a:p>
            <a:r>
              <a:rPr lang="en-US" sz="2400" dirty="0">
                <a:solidFill>
                  <a:srgbClr val="C00000"/>
                </a:solidFill>
              </a:rPr>
              <a:t>Match</a:t>
            </a:r>
            <a:endParaRPr lang="en-US" dirty="0">
              <a:solidFill>
                <a:srgbClr val="C00000"/>
              </a:solidFill>
            </a:endParaRPr>
          </a:p>
        </p:txBody>
      </p:sp>
      <p:cxnSp>
        <p:nvCxnSpPr>
          <p:cNvPr id="17" name="Straight Arrow Connector 16">
            <a:extLst>
              <a:ext uri="{FF2B5EF4-FFF2-40B4-BE49-F238E27FC236}">
                <a16:creationId xmlns:a16="http://schemas.microsoft.com/office/drawing/2014/main" id="{03B50423-B639-4D67-A445-DA2741C14C86}"/>
              </a:ext>
            </a:extLst>
          </p:cNvPr>
          <p:cNvCxnSpPr>
            <a:cxnSpLocks/>
            <a:stCxn id="14" idx="2"/>
            <a:endCxn id="15" idx="0"/>
          </p:cNvCxnSpPr>
          <p:nvPr/>
        </p:nvCxnSpPr>
        <p:spPr>
          <a:xfrm>
            <a:off x="7146898" y="3004512"/>
            <a:ext cx="0" cy="2434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EC70611-04B4-422D-AF2D-4AC54B038E06}"/>
              </a:ext>
            </a:extLst>
          </p:cNvPr>
          <p:cNvSpPr txBox="1"/>
          <p:nvPr/>
        </p:nvSpPr>
        <p:spPr>
          <a:xfrm>
            <a:off x="1337259" y="2358181"/>
            <a:ext cx="6477230" cy="1200329"/>
          </a:xfrm>
          <a:prstGeom prst="rect">
            <a:avLst/>
          </a:prstGeom>
          <a:solidFill>
            <a:schemeClr val="bg1"/>
          </a:solidFill>
          <a:ln w="38100">
            <a:solidFill>
              <a:srgbClr val="0070C0"/>
            </a:solidFill>
          </a:ln>
        </p:spPr>
        <p:txBody>
          <a:bodyPr wrap="square" rtlCol="0">
            <a:spAutoFit/>
          </a:bodyPr>
          <a:lstStyle/>
          <a:p>
            <a:pPr algn="ctr"/>
            <a:r>
              <a:rPr lang="en-US" sz="2400" dirty="0"/>
              <a:t>Regex: (?: </a:t>
            </a:r>
            <a:r>
              <a:rPr lang="en-US" sz="2400" dirty="0" err="1"/>
              <a:t>charset|encoding</a:t>
            </a:r>
            <a:r>
              <a:rPr lang="en-US" sz="2400" dirty="0"/>
              <a:t>)\s*=\s*[‘”]? *([\w\-]+)</a:t>
            </a:r>
          </a:p>
          <a:p>
            <a:pPr algn="ctr"/>
            <a:endParaRPr lang="en-US" sz="2400" dirty="0"/>
          </a:p>
          <a:p>
            <a:pPr algn="ctr"/>
            <a:r>
              <a:rPr lang="en-US" sz="2400" dirty="0"/>
              <a:t>Input: “charset=                                                            ”</a:t>
            </a:r>
          </a:p>
        </p:txBody>
      </p:sp>
      <p:sp>
        <p:nvSpPr>
          <p:cNvPr id="26" name="Rectangle 25">
            <a:extLst>
              <a:ext uri="{FF2B5EF4-FFF2-40B4-BE49-F238E27FC236}">
                <a16:creationId xmlns:a16="http://schemas.microsoft.com/office/drawing/2014/main" id="{BF6AB87D-1ECC-45B0-B6F5-25F54B48D0E3}"/>
              </a:ext>
            </a:extLst>
          </p:cNvPr>
          <p:cNvSpPr/>
          <p:nvPr/>
        </p:nvSpPr>
        <p:spPr>
          <a:xfrm>
            <a:off x="5456394" y="2404963"/>
            <a:ext cx="1190276" cy="399734"/>
          </a:xfrm>
          <a:prstGeom prst="rect">
            <a:avLst/>
          </a:prstGeom>
          <a:noFill/>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4" name="Speech Bubble: Rectangle with Corners Rounded 3">
            <a:extLst>
              <a:ext uri="{FF2B5EF4-FFF2-40B4-BE49-F238E27FC236}">
                <a16:creationId xmlns:a16="http://schemas.microsoft.com/office/drawing/2014/main" id="{5E57B814-5D01-4794-8FFA-91EAC1B78454}"/>
              </a:ext>
            </a:extLst>
          </p:cNvPr>
          <p:cNvSpPr/>
          <p:nvPr/>
        </p:nvSpPr>
        <p:spPr>
          <a:xfrm>
            <a:off x="4794929" y="1453851"/>
            <a:ext cx="2860833" cy="473903"/>
          </a:xfrm>
          <a:prstGeom prst="wedgeRoundRectCallout">
            <a:avLst>
              <a:gd name="adj1" fmla="val -17849"/>
              <a:gd name="adj2" fmla="val 110195"/>
              <a:gd name="adj3" fmla="val 16667"/>
            </a:avLst>
          </a:prstGeom>
          <a:ln w="381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Super-linear time</a:t>
            </a:r>
          </a:p>
        </p:txBody>
      </p:sp>
    </p:spTree>
    <p:extLst>
      <p:ext uri="{BB962C8B-B14F-4D97-AF65-F5344CB8AC3E}">
        <p14:creationId xmlns:p14="http://schemas.microsoft.com/office/powerpoint/2010/main" val="2586276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FDE3D-FD11-4C69-B5AA-7757A36009E7}"/>
              </a:ext>
            </a:extLst>
          </p:cNvPr>
          <p:cNvSpPr>
            <a:spLocks noGrp="1"/>
          </p:cNvSpPr>
          <p:nvPr>
            <p:ph type="title"/>
          </p:nvPr>
        </p:nvSpPr>
        <p:spPr/>
        <p:txBody>
          <a:bodyPr/>
          <a:lstStyle/>
          <a:p>
            <a:r>
              <a:rPr lang="en-US" dirty="0" err="1"/>
              <a:t>ReDoS</a:t>
            </a:r>
            <a:r>
              <a:rPr lang="en-US" dirty="0"/>
              <a:t> is a serious problem</a:t>
            </a:r>
          </a:p>
        </p:txBody>
      </p:sp>
      <p:sp>
        <p:nvSpPr>
          <p:cNvPr id="4" name="Content Placeholder 3">
            <a:extLst>
              <a:ext uri="{FF2B5EF4-FFF2-40B4-BE49-F238E27FC236}">
                <a16:creationId xmlns:a16="http://schemas.microsoft.com/office/drawing/2014/main" id="{B038919F-E220-49C2-B3E5-BC0C9F13DE23}"/>
              </a:ext>
            </a:extLst>
          </p:cNvPr>
          <p:cNvSpPr>
            <a:spLocks noGrp="1"/>
          </p:cNvSpPr>
          <p:nvPr>
            <p:ph idx="1"/>
          </p:nvPr>
        </p:nvSpPr>
        <p:spPr/>
        <p:txBody>
          <a:bodyPr/>
          <a:lstStyle/>
          <a:p>
            <a:r>
              <a:rPr lang="en-US" b="1" dirty="0"/>
              <a:t>34-minute</a:t>
            </a:r>
            <a:r>
              <a:rPr lang="en-US" dirty="0"/>
              <a:t> outage of </a:t>
            </a:r>
            <a:r>
              <a:rPr lang="en-US" dirty="0" err="1"/>
              <a:t>StackOverflow</a:t>
            </a:r>
            <a:r>
              <a:rPr lang="en-US" baseline="30000" dirty="0"/>
              <a:t>[1]</a:t>
            </a:r>
          </a:p>
          <a:p>
            <a:pPr lvl="1"/>
            <a:r>
              <a:rPr lang="en-US" dirty="0"/>
              <a:t>Caused by an unknown </a:t>
            </a:r>
            <a:r>
              <a:rPr lang="en-US" dirty="0" err="1"/>
              <a:t>ReDoS</a:t>
            </a:r>
            <a:r>
              <a:rPr lang="en-US" dirty="0"/>
              <a:t> vulnerability</a:t>
            </a:r>
            <a:endParaRPr lang="en-US" baseline="30000" dirty="0"/>
          </a:p>
          <a:p>
            <a:r>
              <a:rPr lang="en-US" b="1" dirty="0"/>
              <a:t>13723</a:t>
            </a:r>
            <a:r>
              <a:rPr lang="en-US" dirty="0"/>
              <a:t> vulnerable libraries</a:t>
            </a:r>
            <a:r>
              <a:rPr lang="en-US" baseline="30000" dirty="0"/>
              <a:t>[2]</a:t>
            </a:r>
          </a:p>
          <a:p>
            <a:pPr lvl="1"/>
            <a:r>
              <a:rPr lang="en-US" dirty="0"/>
              <a:t>2% of all libraries in </a:t>
            </a:r>
            <a:r>
              <a:rPr lang="en-US" dirty="0" err="1"/>
              <a:t>npm</a:t>
            </a:r>
            <a:r>
              <a:rPr lang="en-US" dirty="0"/>
              <a:t> and </a:t>
            </a:r>
            <a:r>
              <a:rPr lang="en-US" dirty="0" err="1"/>
              <a:t>PyPI</a:t>
            </a:r>
            <a:endParaRPr lang="en-US" dirty="0"/>
          </a:p>
          <a:p>
            <a:r>
              <a:rPr lang="en-US" b="1" dirty="0"/>
              <a:t>339</a:t>
            </a:r>
            <a:r>
              <a:rPr lang="en-US" dirty="0"/>
              <a:t> popular websites</a:t>
            </a:r>
            <a:r>
              <a:rPr lang="en-US" baseline="30000" dirty="0"/>
              <a:t>[3]</a:t>
            </a:r>
          </a:p>
          <a:p>
            <a:pPr lvl="1"/>
            <a:r>
              <a:rPr lang="en-US" dirty="0"/>
              <a:t>Most of them have more than 100,000 popularity</a:t>
            </a:r>
          </a:p>
        </p:txBody>
      </p:sp>
      <p:sp>
        <p:nvSpPr>
          <p:cNvPr id="3" name="TextBox 2">
            <a:extLst>
              <a:ext uri="{FF2B5EF4-FFF2-40B4-BE49-F238E27FC236}">
                <a16:creationId xmlns:a16="http://schemas.microsoft.com/office/drawing/2014/main" id="{62C639B2-DBFA-411F-BE10-A0FF8EE076EA}"/>
              </a:ext>
            </a:extLst>
          </p:cNvPr>
          <p:cNvSpPr txBox="1"/>
          <p:nvPr/>
        </p:nvSpPr>
        <p:spPr>
          <a:xfrm>
            <a:off x="628650" y="3847218"/>
            <a:ext cx="7886700" cy="1200329"/>
          </a:xfrm>
          <a:prstGeom prst="rect">
            <a:avLst/>
          </a:prstGeom>
          <a:noFill/>
        </p:spPr>
        <p:txBody>
          <a:bodyPr wrap="square" rtlCol="0">
            <a:spAutoFit/>
          </a:bodyPr>
          <a:lstStyle/>
          <a:p>
            <a:r>
              <a:rPr lang="en-US" sz="1200" dirty="0">
                <a:solidFill>
                  <a:srgbClr val="222222"/>
                </a:solidFill>
                <a:latin typeface="Arial" panose="020B0604020202020204" pitchFamily="34" charset="0"/>
              </a:rPr>
              <a:t>[1] https://stackstatus.net/post/147710624694/outage-postmortem-july-20-2016</a:t>
            </a:r>
          </a:p>
          <a:p>
            <a:r>
              <a:rPr lang="en-US" sz="1200" dirty="0">
                <a:solidFill>
                  <a:srgbClr val="222222"/>
                </a:solidFill>
                <a:latin typeface="Arial" panose="020B0604020202020204" pitchFamily="34" charset="0"/>
              </a:rPr>
              <a:t>[2] Davis, James C., et al. "The impact of regular expression denial of service (</a:t>
            </a:r>
            <a:r>
              <a:rPr lang="en-US" sz="1200" dirty="0" err="1">
                <a:solidFill>
                  <a:srgbClr val="222222"/>
                </a:solidFill>
                <a:latin typeface="Arial" panose="020B0604020202020204" pitchFamily="34" charset="0"/>
              </a:rPr>
              <a:t>ReDoS</a:t>
            </a:r>
            <a:r>
              <a:rPr lang="en-US" sz="1200" dirty="0">
                <a:solidFill>
                  <a:srgbClr val="222222"/>
                </a:solidFill>
                <a:latin typeface="Arial" panose="020B0604020202020204" pitchFamily="34" charset="0"/>
              </a:rPr>
              <a:t>) in practice: an empirical study at the ecosystem scale." </a:t>
            </a:r>
            <a:r>
              <a:rPr lang="en-US" sz="1200" i="1" dirty="0">
                <a:solidFill>
                  <a:srgbClr val="222222"/>
                </a:solidFill>
                <a:latin typeface="Arial" panose="020B0604020202020204" pitchFamily="34" charset="0"/>
              </a:rPr>
              <a:t>Proceedings of the 2018 26th ACM joint meeting on European software engineering conference and symposium on the foundations of software engineering</a:t>
            </a:r>
            <a:r>
              <a:rPr lang="en-US" sz="1200" dirty="0">
                <a:solidFill>
                  <a:srgbClr val="222222"/>
                </a:solidFill>
                <a:latin typeface="Arial" panose="020B0604020202020204" pitchFamily="34" charset="0"/>
              </a:rPr>
              <a:t>. 2018.</a:t>
            </a:r>
          </a:p>
          <a:p>
            <a:r>
              <a:rPr lang="en-US" sz="1200" dirty="0">
                <a:solidFill>
                  <a:srgbClr val="222222"/>
                </a:solidFill>
                <a:latin typeface="Arial" panose="020B0604020202020204" pitchFamily="34" charset="0"/>
              </a:rPr>
              <a:t>[3] </a:t>
            </a:r>
            <a:r>
              <a:rPr lang="en-US" sz="1200" dirty="0" err="1">
                <a:solidFill>
                  <a:srgbClr val="222222"/>
                </a:solidFill>
                <a:latin typeface="Arial" panose="020B0604020202020204" pitchFamily="34" charset="0"/>
              </a:rPr>
              <a:t>Staicu</a:t>
            </a:r>
            <a:r>
              <a:rPr lang="en-US" sz="1200" dirty="0">
                <a:solidFill>
                  <a:srgbClr val="222222"/>
                </a:solidFill>
                <a:latin typeface="Arial" panose="020B0604020202020204" pitchFamily="34" charset="0"/>
              </a:rPr>
              <a:t>, Cristian-</a:t>
            </a:r>
            <a:r>
              <a:rPr lang="en-US" sz="1200" dirty="0" err="1">
                <a:solidFill>
                  <a:srgbClr val="222222"/>
                </a:solidFill>
                <a:latin typeface="Arial" panose="020B0604020202020204" pitchFamily="34" charset="0"/>
              </a:rPr>
              <a:t>Alexandru</a:t>
            </a:r>
            <a:r>
              <a:rPr lang="en-US" sz="1200" dirty="0">
                <a:solidFill>
                  <a:srgbClr val="222222"/>
                </a:solidFill>
                <a:latin typeface="Arial" panose="020B0604020202020204" pitchFamily="34" charset="0"/>
              </a:rPr>
              <a:t>, and Michael </a:t>
            </a:r>
            <a:r>
              <a:rPr lang="en-US" sz="1200" dirty="0" err="1">
                <a:solidFill>
                  <a:srgbClr val="222222"/>
                </a:solidFill>
                <a:latin typeface="Arial" panose="020B0604020202020204" pitchFamily="34" charset="0"/>
              </a:rPr>
              <a:t>Pradel</a:t>
            </a:r>
            <a:r>
              <a:rPr lang="en-US" sz="1200" dirty="0">
                <a:solidFill>
                  <a:srgbClr val="222222"/>
                </a:solidFill>
                <a:latin typeface="Arial" panose="020B0604020202020204" pitchFamily="34" charset="0"/>
              </a:rPr>
              <a:t>. "Freezing the web: A study of </a:t>
            </a:r>
            <a:r>
              <a:rPr lang="en-US" sz="1200" dirty="0" err="1">
                <a:solidFill>
                  <a:srgbClr val="222222"/>
                </a:solidFill>
                <a:latin typeface="Arial" panose="020B0604020202020204" pitchFamily="34" charset="0"/>
              </a:rPr>
              <a:t>ReDoS</a:t>
            </a:r>
            <a:r>
              <a:rPr lang="en-US" sz="1200" dirty="0">
                <a:solidFill>
                  <a:srgbClr val="222222"/>
                </a:solidFill>
                <a:latin typeface="Arial" panose="020B0604020202020204" pitchFamily="34" charset="0"/>
              </a:rPr>
              <a:t> vulnerabilities in JavaScript-based web servers." 27th USENIX Security Symposium (USENIX Security 18). 2018.</a:t>
            </a:r>
            <a:endParaRPr lang="en-US" sz="1200" dirty="0"/>
          </a:p>
        </p:txBody>
      </p:sp>
    </p:spTree>
    <p:extLst>
      <p:ext uri="{BB962C8B-B14F-4D97-AF65-F5344CB8AC3E}">
        <p14:creationId xmlns:p14="http://schemas.microsoft.com/office/powerpoint/2010/main" val="4223067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43030E58-73FC-45A3-B9DA-56398F41B51B}"/>
              </a:ext>
            </a:extLst>
          </p:cNvPr>
          <p:cNvGrpSpPr/>
          <p:nvPr/>
        </p:nvGrpSpPr>
        <p:grpSpPr>
          <a:xfrm>
            <a:off x="506798" y="2842610"/>
            <a:ext cx="927011" cy="1144004"/>
            <a:chOff x="1653647" y="3790143"/>
            <a:chExt cx="1236015" cy="1525338"/>
          </a:xfrm>
        </p:grpSpPr>
        <p:pic>
          <p:nvPicPr>
            <p:cNvPr id="22" name="Graphic 21" descr="Programmer male with solid fill">
              <a:extLst>
                <a:ext uri="{FF2B5EF4-FFF2-40B4-BE49-F238E27FC236}">
                  <a16:creationId xmlns:a16="http://schemas.microsoft.com/office/drawing/2014/main" id="{77BF1B9A-80E4-402E-B03A-7DBC3660F9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4456" y="3790143"/>
              <a:ext cx="914400" cy="914400"/>
            </a:xfrm>
            <a:prstGeom prst="rect">
              <a:avLst/>
            </a:prstGeom>
          </p:spPr>
        </p:pic>
        <p:sp>
          <p:nvSpPr>
            <p:cNvPr id="24" name="TextBox 23">
              <a:extLst>
                <a:ext uri="{FF2B5EF4-FFF2-40B4-BE49-F238E27FC236}">
                  <a16:creationId xmlns:a16="http://schemas.microsoft.com/office/drawing/2014/main" id="{8878E9E7-64E8-4C3E-BFC9-282565DBCEF3}"/>
                </a:ext>
              </a:extLst>
            </p:cNvPr>
            <p:cNvSpPr txBox="1"/>
            <p:nvPr/>
          </p:nvSpPr>
          <p:spPr>
            <a:xfrm>
              <a:off x="1653647" y="4699926"/>
              <a:ext cx="1236015" cy="615555"/>
            </a:xfrm>
            <a:prstGeom prst="rect">
              <a:avLst/>
            </a:prstGeom>
            <a:noFill/>
          </p:spPr>
          <p:txBody>
            <a:bodyPr wrap="square" rtlCol="0">
              <a:spAutoFit/>
            </a:bodyPr>
            <a:lstStyle/>
            <a:p>
              <a:pPr algn="ctr"/>
              <a:r>
                <a:rPr lang="en-US" sz="2400" dirty="0"/>
                <a:t>Client</a:t>
              </a:r>
              <a:endParaRPr lang="en-US" dirty="0"/>
            </a:p>
          </p:txBody>
        </p:sp>
      </p:grpSp>
      <p:grpSp>
        <p:nvGrpSpPr>
          <p:cNvPr id="18" name="Group 17">
            <a:extLst>
              <a:ext uri="{FF2B5EF4-FFF2-40B4-BE49-F238E27FC236}">
                <a16:creationId xmlns:a16="http://schemas.microsoft.com/office/drawing/2014/main" id="{6EAB3E77-27DC-40AF-948A-2E259E9F82D7}"/>
              </a:ext>
            </a:extLst>
          </p:cNvPr>
          <p:cNvGrpSpPr/>
          <p:nvPr/>
        </p:nvGrpSpPr>
        <p:grpSpPr>
          <a:xfrm>
            <a:off x="5149556" y="2842610"/>
            <a:ext cx="1015807" cy="1144004"/>
            <a:chOff x="9244763" y="3763093"/>
            <a:chExt cx="1354409" cy="1525338"/>
          </a:xfrm>
        </p:grpSpPr>
        <p:pic>
          <p:nvPicPr>
            <p:cNvPr id="19" name="Graphic 18" descr="Server with solid fill">
              <a:extLst>
                <a:ext uri="{FF2B5EF4-FFF2-40B4-BE49-F238E27FC236}">
                  <a16:creationId xmlns:a16="http://schemas.microsoft.com/office/drawing/2014/main" id="{95E30CF7-EAC8-4BF9-A06C-CA1DA416DC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59557" y="3763093"/>
              <a:ext cx="914400" cy="914400"/>
            </a:xfrm>
            <a:prstGeom prst="rect">
              <a:avLst/>
            </a:prstGeom>
          </p:spPr>
        </p:pic>
        <p:sp>
          <p:nvSpPr>
            <p:cNvPr id="20" name="TextBox 19">
              <a:extLst>
                <a:ext uri="{FF2B5EF4-FFF2-40B4-BE49-F238E27FC236}">
                  <a16:creationId xmlns:a16="http://schemas.microsoft.com/office/drawing/2014/main" id="{1DC21125-1357-4A00-B136-A78F36FD1DE1}"/>
                </a:ext>
              </a:extLst>
            </p:cNvPr>
            <p:cNvSpPr txBox="1"/>
            <p:nvPr/>
          </p:nvSpPr>
          <p:spPr>
            <a:xfrm>
              <a:off x="9244763" y="4672876"/>
              <a:ext cx="1354409" cy="615555"/>
            </a:xfrm>
            <a:prstGeom prst="rect">
              <a:avLst/>
            </a:prstGeom>
            <a:noFill/>
          </p:spPr>
          <p:txBody>
            <a:bodyPr wrap="square" rtlCol="0">
              <a:spAutoFit/>
            </a:bodyPr>
            <a:lstStyle/>
            <a:p>
              <a:pPr algn="ctr"/>
              <a:r>
                <a:rPr lang="en-US" sz="2400" dirty="0"/>
                <a:t>Server</a:t>
              </a:r>
              <a:endParaRPr lang="en-US" dirty="0"/>
            </a:p>
          </p:txBody>
        </p:sp>
      </p:grpSp>
      <p:sp>
        <p:nvSpPr>
          <p:cNvPr id="2" name="Title 1">
            <a:extLst>
              <a:ext uri="{FF2B5EF4-FFF2-40B4-BE49-F238E27FC236}">
                <a16:creationId xmlns:a16="http://schemas.microsoft.com/office/drawing/2014/main" id="{96AA0BD0-9586-4C2D-BF48-6C84DD480545}"/>
              </a:ext>
            </a:extLst>
          </p:cNvPr>
          <p:cNvSpPr>
            <a:spLocks noGrp="1"/>
          </p:cNvSpPr>
          <p:nvPr>
            <p:ph type="title"/>
          </p:nvPr>
        </p:nvSpPr>
        <p:spPr/>
        <p:txBody>
          <a:bodyPr/>
          <a:lstStyle/>
          <a:p>
            <a:r>
              <a:rPr lang="en-US" dirty="0"/>
              <a:t>Regular Expression Denial of Service (</a:t>
            </a:r>
            <a:r>
              <a:rPr lang="en-US" dirty="0" err="1"/>
              <a:t>ReDoS</a:t>
            </a:r>
            <a:r>
              <a:rPr lang="en-US" dirty="0"/>
              <a:t>)</a:t>
            </a:r>
          </a:p>
        </p:txBody>
      </p:sp>
      <p:cxnSp>
        <p:nvCxnSpPr>
          <p:cNvPr id="11" name="Straight Arrow Connector 10">
            <a:extLst>
              <a:ext uri="{FF2B5EF4-FFF2-40B4-BE49-F238E27FC236}">
                <a16:creationId xmlns:a16="http://schemas.microsoft.com/office/drawing/2014/main" id="{08047BFC-2EE4-41F0-AF8F-8663C45AD0CF}"/>
              </a:ext>
            </a:extLst>
          </p:cNvPr>
          <p:cNvCxnSpPr>
            <a:cxnSpLocks/>
            <a:stCxn id="22" idx="3"/>
            <a:endCxn id="19" idx="1"/>
          </p:cNvCxnSpPr>
          <p:nvPr/>
        </p:nvCxnSpPr>
        <p:spPr>
          <a:xfrm>
            <a:off x="1313204" y="3185507"/>
            <a:ext cx="3997449" cy="0"/>
          </a:xfrm>
          <a:prstGeom prst="straightConnector1">
            <a:avLst/>
          </a:prstGeom>
          <a:ln w="508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EC97D1-C82E-4776-8DF1-92C81D69889D}"/>
              </a:ext>
            </a:extLst>
          </p:cNvPr>
          <p:cNvSpPr txBox="1"/>
          <p:nvPr/>
        </p:nvSpPr>
        <p:spPr>
          <a:xfrm>
            <a:off x="1405216" y="1669358"/>
            <a:ext cx="3888890" cy="1477328"/>
          </a:xfrm>
          <a:prstGeom prst="rect">
            <a:avLst/>
          </a:prstGeom>
          <a:noFill/>
        </p:spPr>
        <p:txBody>
          <a:bodyPr wrap="square" rtlCol="0">
            <a:spAutoFit/>
          </a:bodyPr>
          <a:lstStyle/>
          <a:p>
            <a:r>
              <a:rPr lang="en-US" dirty="0"/>
              <a:t>GET / HTTP/1.1</a:t>
            </a:r>
          </a:p>
          <a:p>
            <a:r>
              <a:rPr lang="en-US" dirty="0"/>
              <a:t>Host: example.com</a:t>
            </a:r>
          </a:p>
          <a:p>
            <a:r>
              <a:rPr lang="en-US" dirty="0"/>
              <a:t>Accept: application/xml</a:t>
            </a:r>
          </a:p>
          <a:p>
            <a:r>
              <a:rPr lang="en-US" dirty="0"/>
              <a:t>Content-Type: text/html; charset=UTF-8</a:t>
            </a:r>
          </a:p>
          <a:p>
            <a:r>
              <a:rPr lang="en-US" dirty="0"/>
              <a:t>…</a:t>
            </a:r>
          </a:p>
        </p:txBody>
      </p:sp>
      <p:sp>
        <p:nvSpPr>
          <p:cNvPr id="13" name="Rectangle 12">
            <a:extLst>
              <a:ext uri="{FF2B5EF4-FFF2-40B4-BE49-F238E27FC236}">
                <a16:creationId xmlns:a16="http://schemas.microsoft.com/office/drawing/2014/main" id="{ADAF5D84-CE31-4F65-8418-82C6D1D5BA65}"/>
              </a:ext>
            </a:extLst>
          </p:cNvPr>
          <p:cNvSpPr/>
          <p:nvPr/>
        </p:nvSpPr>
        <p:spPr>
          <a:xfrm>
            <a:off x="1381990" y="2521324"/>
            <a:ext cx="3860651" cy="296962"/>
          </a:xfrm>
          <a:prstGeom prst="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14" name="TextBox 13">
            <a:extLst>
              <a:ext uri="{FF2B5EF4-FFF2-40B4-BE49-F238E27FC236}">
                <a16:creationId xmlns:a16="http://schemas.microsoft.com/office/drawing/2014/main" id="{45B83241-ABB9-4F4B-A453-70B22E0B0B8F}"/>
              </a:ext>
            </a:extLst>
          </p:cNvPr>
          <p:cNvSpPr txBox="1"/>
          <p:nvPr/>
        </p:nvSpPr>
        <p:spPr>
          <a:xfrm>
            <a:off x="6184844" y="2358181"/>
            <a:ext cx="1924108" cy="646331"/>
          </a:xfrm>
          <a:prstGeom prst="rect">
            <a:avLst/>
          </a:prstGeom>
          <a:noFill/>
        </p:spPr>
        <p:txBody>
          <a:bodyPr wrap="square">
            <a:spAutoFit/>
          </a:bodyPr>
          <a:lstStyle/>
          <a:p>
            <a:pPr algn="ctr"/>
            <a:r>
              <a:rPr lang="en-US" dirty="0" err="1"/>
              <a:t>RegEx</a:t>
            </a:r>
            <a:r>
              <a:rPr lang="en-US" dirty="0"/>
              <a:t>: </a:t>
            </a:r>
          </a:p>
          <a:p>
            <a:pPr algn="ctr"/>
            <a:r>
              <a:rPr lang="en-US" dirty="0">
                <a:solidFill>
                  <a:srgbClr val="C00000"/>
                </a:solidFill>
              </a:rPr>
              <a:t>charset=([\w\-]+)</a:t>
            </a:r>
            <a:endParaRPr lang="en-US" dirty="0"/>
          </a:p>
        </p:txBody>
      </p:sp>
      <p:sp>
        <p:nvSpPr>
          <p:cNvPr id="15" name="TextBox 14">
            <a:extLst>
              <a:ext uri="{FF2B5EF4-FFF2-40B4-BE49-F238E27FC236}">
                <a16:creationId xmlns:a16="http://schemas.microsoft.com/office/drawing/2014/main" id="{34C42BC7-A043-4B3E-A857-3CDE9ADFD3A2}"/>
              </a:ext>
            </a:extLst>
          </p:cNvPr>
          <p:cNvSpPr txBox="1"/>
          <p:nvPr/>
        </p:nvSpPr>
        <p:spPr>
          <a:xfrm>
            <a:off x="6685072" y="3247945"/>
            <a:ext cx="923651" cy="738664"/>
          </a:xfrm>
          <a:prstGeom prst="rect">
            <a:avLst/>
          </a:prstGeom>
          <a:noFill/>
        </p:spPr>
        <p:txBody>
          <a:bodyPr wrap="none" rtlCol="0">
            <a:spAutoFit/>
          </a:bodyPr>
          <a:lstStyle/>
          <a:p>
            <a:pPr algn="ctr"/>
            <a:r>
              <a:rPr lang="en-US" dirty="0"/>
              <a:t>Result:</a:t>
            </a:r>
          </a:p>
          <a:p>
            <a:pPr algn="ctr"/>
            <a:r>
              <a:rPr lang="en-US" sz="2400" dirty="0">
                <a:solidFill>
                  <a:srgbClr val="C00000"/>
                </a:solidFill>
              </a:rPr>
              <a:t>UTF-8</a:t>
            </a:r>
            <a:endParaRPr lang="en-US" dirty="0">
              <a:solidFill>
                <a:srgbClr val="C00000"/>
              </a:solidFill>
            </a:endParaRPr>
          </a:p>
        </p:txBody>
      </p:sp>
      <p:cxnSp>
        <p:nvCxnSpPr>
          <p:cNvPr id="16" name="Straight Arrow Connector 15">
            <a:extLst>
              <a:ext uri="{FF2B5EF4-FFF2-40B4-BE49-F238E27FC236}">
                <a16:creationId xmlns:a16="http://schemas.microsoft.com/office/drawing/2014/main" id="{47E13BE7-7778-4FED-B817-664E400E92FA}"/>
              </a:ext>
            </a:extLst>
          </p:cNvPr>
          <p:cNvCxnSpPr>
            <a:cxnSpLocks/>
            <a:stCxn id="13" idx="3"/>
            <a:endCxn id="14" idx="1"/>
          </p:cNvCxnSpPr>
          <p:nvPr/>
        </p:nvCxnSpPr>
        <p:spPr>
          <a:xfrm>
            <a:off x="5242641" y="2669805"/>
            <a:ext cx="942203" cy="115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8421C45-C11E-4BB0-A04A-4CC679A5684D}"/>
              </a:ext>
            </a:extLst>
          </p:cNvPr>
          <p:cNvSpPr txBox="1"/>
          <p:nvPr/>
        </p:nvSpPr>
        <p:spPr>
          <a:xfrm>
            <a:off x="5242641" y="2215632"/>
            <a:ext cx="982705" cy="461665"/>
          </a:xfrm>
          <a:prstGeom prst="rect">
            <a:avLst/>
          </a:prstGeom>
          <a:noFill/>
        </p:spPr>
        <p:txBody>
          <a:bodyPr wrap="none" rtlCol="0">
            <a:spAutoFit/>
          </a:bodyPr>
          <a:lstStyle/>
          <a:p>
            <a:r>
              <a:rPr lang="en-US" sz="2400" dirty="0">
                <a:solidFill>
                  <a:srgbClr val="C00000"/>
                </a:solidFill>
              </a:rPr>
              <a:t>Match</a:t>
            </a:r>
            <a:endParaRPr lang="en-US" dirty="0">
              <a:solidFill>
                <a:srgbClr val="C00000"/>
              </a:solidFill>
            </a:endParaRPr>
          </a:p>
        </p:txBody>
      </p:sp>
      <p:cxnSp>
        <p:nvCxnSpPr>
          <p:cNvPr id="17" name="Straight Arrow Connector 16">
            <a:extLst>
              <a:ext uri="{FF2B5EF4-FFF2-40B4-BE49-F238E27FC236}">
                <a16:creationId xmlns:a16="http://schemas.microsoft.com/office/drawing/2014/main" id="{03B50423-B639-4D67-A445-DA2741C14C86}"/>
              </a:ext>
            </a:extLst>
          </p:cNvPr>
          <p:cNvCxnSpPr>
            <a:cxnSpLocks/>
            <a:stCxn id="14" idx="2"/>
            <a:endCxn id="15" idx="0"/>
          </p:cNvCxnSpPr>
          <p:nvPr/>
        </p:nvCxnSpPr>
        <p:spPr>
          <a:xfrm>
            <a:off x="7146898" y="3004512"/>
            <a:ext cx="0" cy="2434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EC70611-04B4-422D-AF2D-4AC54B038E06}"/>
              </a:ext>
            </a:extLst>
          </p:cNvPr>
          <p:cNvSpPr txBox="1"/>
          <p:nvPr/>
        </p:nvSpPr>
        <p:spPr>
          <a:xfrm>
            <a:off x="1337259" y="2358181"/>
            <a:ext cx="6477230" cy="1200329"/>
          </a:xfrm>
          <a:prstGeom prst="rect">
            <a:avLst/>
          </a:prstGeom>
          <a:solidFill>
            <a:schemeClr val="bg1"/>
          </a:solidFill>
          <a:ln w="38100">
            <a:solidFill>
              <a:srgbClr val="0070C0"/>
            </a:solidFill>
          </a:ln>
        </p:spPr>
        <p:txBody>
          <a:bodyPr wrap="square" rtlCol="0">
            <a:spAutoFit/>
          </a:bodyPr>
          <a:lstStyle/>
          <a:p>
            <a:pPr algn="ctr"/>
            <a:r>
              <a:rPr lang="en-US" sz="2400" dirty="0"/>
              <a:t>Regex: (?: </a:t>
            </a:r>
            <a:r>
              <a:rPr lang="en-US" sz="2400" dirty="0" err="1"/>
              <a:t>charset|encoding</a:t>
            </a:r>
            <a:r>
              <a:rPr lang="en-US" sz="2400" dirty="0"/>
              <a:t>)\s*=\s*[‘”]? *([\w\-]+)</a:t>
            </a:r>
          </a:p>
          <a:p>
            <a:pPr algn="ctr"/>
            <a:endParaRPr lang="en-US" sz="2400" dirty="0"/>
          </a:p>
          <a:p>
            <a:pPr algn="ctr"/>
            <a:r>
              <a:rPr lang="en-US" sz="2400" dirty="0"/>
              <a:t>Input: “charset=                                                            ”</a:t>
            </a:r>
          </a:p>
        </p:txBody>
      </p:sp>
      <p:sp>
        <p:nvSpPr>
          <p:cNvPr id="26" name="Rectangle 25">
            <a:extLst>
              <a:ext uri="{FF2B5EF4-FFF2-40B4-BE49-F238E27FC236}">
                <a16:creationId xmlns:a16="http://schemas.microsoft.com/office/drawing/2014/main" id="{BF6AB87D-1ECC-45B0-B6F5-25F54B48D0E3}"/>
              </a:ext>
            </a:extLst>
          </p:cNvPr>
          <p:cNvSpPr/>
          <p:nvPr/>
        </p:nvSpPr>
        <p:spPr>
          <a:xfrm>
            <a:off x="5456394" y="2404963"/>
            <a:ext cx="1190276" cy="399734"/>
          </a:xfrm>
          <a:prstGeom prst="rect">
            <a:avLst/>
          </a:prstGeom>
          <a:noFill/>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sp>
        <p:nvSpPr>
          <p:cNvPr id="4" name="Speech Bubble: Rectangle with Corners Rounded 3">
            <a:extLst>
              <a:ext uri="{FF2B5EF4-FFF2-40B4-BE49-F238E27FC236}">
                <a16:creationId xmlns:a16="http://schemas.microsoft.com/office/drawing/2014/main" id="{5E57B814-5D01-4794-8FFA-91EAC1B78454}"/>
              </a:ext>
            </a:extLst>
          </p:cNvPr>
          <p:cNvSpPr/>
          <p:nvPr/>
        </p:nvSpPr>
        <p:spPr>
          <a:xfrm>
            <a:off x="4794929" y="1453851"/>
            <a:ext cx="2860833" cy="473903"/>
          </a:xfrm>
          <a:prstGeom prst="wedgeRoundRectCallout">
            <a:avLst>
              <a:gd name="adj1" fmla="val -17849"/>
              <a:gd name="adj2" fmla="val 110195"/>
              <a:gd name="adj3" fmla="val 16667"/>
            </a:avLst>
          </a:prstGeom>
          <a:ln w="381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Super-linear time</a:t>
            </a:r>
          </a:p>
        </p:txBody>
      </p:sp>
      <p:sp>
        <p:nvSpPr>
          <p:cNvPr id="27" name="Rectangle: Rounded Corners 26">
            <a:extLst>
              <a:ext uri="{FF2B5EF4-FFF2-40B4-BE49-F238E27FC236}">
                <a16:creationId xmlns:a16="http://schemas.microsoft.com/office/drawing/2014/main" id="{3ABA7ACC-4424-4CC1-A33C-58FE3A30647B}"/>
              </a:ext>
            </a:extLst>
          </p:cNvPr>
          <p:cNvSpPr/>
          <p:nvPr/>
        </p:nvSpPr>
        <p:spPr>
          <a:xfrm>
            <a:off x="788658" y="1453851"/>
            <a:ext cx="7566683" cy="3122912"/>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28" name="TextBox 27">
            <a:extLst>
              <a:ext uri="{FF2B5EF4-FFF2-40B4-BE49-F238E27FC236}">
                <a16:creationId xmlns:a16="http://schemas.microsoft.com/office/drawing/2014/main" id="{6E053BE0-6D7F-49C8-A83B-9572A0190A3F}"/>
              </a:ext>
            </a:extLst>
          </p:cNvPr>
          <p:cNvSpPr txBox="1"/>
          <p:nvPr/>
        </p:nvSpPr>
        <p:spPr>
          <a:xfrm>
            <a:off x="970303" y="1638302"/>
            <a:ext cx="7296492" cy="938719"/>
          </a:xfrm>
          <a:prstGeom prst="rect">
            <a:avLst/>
          </a:prstGeom>
          <a:noFill/>
        </p:spPr>
        <p:txBody>
          <a:bodyPr wrap="square" rtlCol="0">
            <a:spAutoFit/>
          </a:bodyPr>
          <a:lstStyle/>
          <a:p>
            <a:pPr algn="ctr"/>
            <a:r>
              <a:rPr lang="en-US" sz="2800" dirty="0"/>
              <a:t>Input: “charset=                                                         ”</a:t>
            </a:r>
            <a:endParaRPr lang="en-US" sz="2700" dirty="0"/>
          </a:p>
          <a:p>
            <a:pPr algn="ctr"/>
            <a:r>
              <a:rPr lang="en-US" sz="2700" dirty="0"/>
              <a:t>Malicious payload obey certain underlying pattern!</a:t>
            </a:r>
          </a:p>
        </p:txBody>
      </p:sp>
      <p:sp>
        <p:nvSpPr>
          <p:cNvPr id="29" name="TextBox 28">
            <a:extLst>
              <a:ext uri="{FF2B5EF4-FFF2-40B4-BE49-F238E27FC236}">
                <a16:creationId xmlns:a16="http://schemas.microsoft.com/office/drawing/2014/main" id="{00016BE4-1F10-4270-8923-BEAA5F887C2B}"/>
              </a:ext>
            </a:extLst>
          </p:cNvPr>
          <p:cNvSpPr txBox="1"/>
          <p:nvPr/>
        </p:nvSpPr>
        <p:spPr>
          <a:xfrm>
            <a:off x="3173219" y="3372931"/>
            <a:ext cx="2797561" cy="646331"/>
          </a:xfrm>
          <a:prstGeom prst="rect">
            <a:avLst/>
          </a:prstGeom>
          <a:noFill/>
        </p:spPr>
        <p:txBody>
          <a:bodyPr wrap="none" rtlCol="0">
            <a:spAutoFit/>
          </a:bodyPr>
          <a:lstStyle/>
          <a:p>
            <a:r>
              <a:rPr lang="en-US" sz="3600" dirty="0">
                <a:solidFill>
                  <a:srgbClr val="C00000"/>
                </a:solidFill>
              </a:rPr>
              <a:t>Deep learning</a:t>
            </a:r>
          </a:p>
        </p:txBody>
      </p:sp>
      <p:sp>
        <p:nvSpPr>
          <p:cNvPr id="30" name="Arrow: Down 29">
            <a:extLst>
              <a:ext uri="{FF2B5EF4-FFF2-40B4-BE49-F238E27FC236}">
                <a16:creationId xmlns:a16="http://schemas.microsoft.com/office/drawing/2014/main" id="{15899C7E-12B1-421A-BF24-1B86FEC924EA}"/>
              </a:ext>
            </a:extLst>
          </p:cNvPr>
          <p:cNvSpPr/>
          <p:nvPr/>
        </p:nvSpPr>
        <p:spPr>
          <a:xfrm>
            <a:off x="4271048" y="2678307"/>
            <a:ext cx="603849" cy="728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57261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500"/>
                            </p:stCondLst>
                            <p:childTnLst>
                              <p:par>
                                <p:cTn id="9" presetID="10"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DFDF-6239-4A05-85F2-DD062841643E}"/>
              </a:ext>
            </a:extLst>
          </p:cNvPr>
          <p:cNvSpPr>
            <a:spLocks noGrp="1"/>
          </p:cNvSpPr>
          <p:nvPr>
            <p:ph type="title"/>
          </p:nvPr>
        </p:nvSpPr>
        <p:spPr/>
        <p:txBody>
          <a:bodyPr/>
          <a:lstStyle/>
          <a:p>
            <a:r>
              <a:rPr lang="en-US" dirty="0" err="1"/>
              <a:t>RegexNet</a:t>
            </a:r>
            <a:r>
              <a:rPr lang="en-US" dirty="0"/>
              <a:t>: a payload-based runtime recovery system for web services</a:t>
            </a:r>
          </a:p>
        </p:txBody>
      </p:sp>
      <p:sp>
        <p:nvSpPr>
          <p:cNvPr id="3" name="Content Placeholder 2">
            <a:extLst>
              <a:ext uri="{FF2B5EF4-FFF2-40B4-BE49-F238E27FC236}">
                <a16:creationId xmlns:a16="http://schemas.microsoft.com/office/drawing/2014/main" id="{BE2F4ACA-9AD9-4F4B-9487-16E0CBE41C66}"/>
              </a:ext>
            </a:extLst>
          </p:cNvPr>
          <p:cNvSpPr>
            <a:spLocks noGrp="1"/>
          </p:cNvSpPr>
          <p:nvPr>
            <p:ph sz="half" idx="1"/>
          </p:nvPr>
        </p:nvSpPr>
        <p:spPr/>
        <p:txBody>
          <a:bodyPr/>
          <a:lstStyle/>
          <a:p>
            <a:r>
              <a:rPr lang="en-US" dirty="0"/>
              <a:t>Effective</a:t>
            </a:r>
          </a:p>
          <a:p>
            <a:r>
              <a:rPr lang="en-US" dirty="0"/>
              <a:t>Responsive</a:t>
            </a:r>
          </a:p>
          <a:p>
            <a:r>
              <a:rPr lang="en-US" dirty="0"/>
              <a:t>Resilient</a:t>
            </a:r>
          </a:p>
          <a:p>
            <a:r>
              <a:rPr lang="en-US" dirty="0"/>
              <a:t>Low-overhead</a:t>
            </a:r>
          </a:p>
          <a:p>
            <a:r>
              <a:rPr lang="en-US" dirty="0"/>
              <a:t>Scalable and fault-tolerant</a:t>
            </a:r>
          </a:p>
        </p:txBody>
      </p:sp>
      <p:pic>
        <p:nvPicPr>
          <p:cNvPr id="10" name="Content Placeholder 9" descr="Diagram, schematic&#10;&#10;Description automatically generated">
            <a:extLst>
              <a:ext uri="{FF2B5EF4-FFF2-40B4-BE49-F238E27FC236}">
                <a16:creationId xmlns:a16="http://schemas.microsoft.com/office/drawing/2014/main" id="{B7912E6E-4A1E-43A0-B619-5E5B516FE19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29150" y="1424247"/>
            <a:ext cx="3886200" cy="3153448"/>
          </a:xfrm>
        </p:spPr>
      </p:pic>
    </p:spTree>
    <p:extLst>
      <p:ext uri="{BB962C8B-B14F-4D97-AF65-F5344CB8AC3E}">
        <p14:creationId xmlns:p14="http://schemas.microsoft.com/office/powerpoint/2010/main" val="3295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DF85A-407F-4B34-B4FC-933301DBC18A}"/>
              </a:ext>
            </a:extLst>
          </p:cNvPr>
          <p:cNvSpPr>
            <a:spLocks noGrp="1"/>
          </p:cNvSpPr>
          <p:nvPr>
            <p:ph type="title"/>
          </p:nvPr>
        </p:nvSpPr>
        <p:spPr/>
        <p:txBody>
          <a:bodyPr/>
          <a:lstStyle/>
          <a:p>
            <a:r>
              <a:rPr lang="en-US" dirty="0" err="1"/>
              <a:t>RegexNet</a:t>
            </a:r>
            <a:r>
              <a:rPr lang="en-US" dirty="0"/>
              <a:t> components</a:t>
            </a:r>
          </a:p>
        </p:txBody>
      </p:sp>
      <p:grpSp>
        <p:nvGrpSpPr>
          <p:cNvPr id="14" name="Group 13">
            <a:extLst>
              <a:ext uri="{FF2B5EF4-FFF2-40B4-BE49-F238E27FC236}">
                <a16:creationId xmlns:a16="http://schemas.microsoft.com/office/drawing/2014/main" id="{9B300A48-2FBF-4BBE-BEDE-F97A0831DB7C}"/>
              </a:ext>
            </a:extLst>
          </p:cNvPr>
          <p:cNvGrpSpPr/>
          <p:nvPr/>
        </p:nvGrpSpPr>
        <p:grpSpPr>
          <a:xfrm>
            <a:off x="610734" y="2061126"/>
            <a:ext cx="925454" cy="1147465"/>
            <a:chOff x="690599" y="4635374"/>
            <a:chExt cx="1233939" cy="1529953"/>
          </a:xfrm>
        </p:grpSpPr>
        <p:pic>
          <p:nvPicPr>
            <p:cNvPr id="5" name="Graphic 4" descr="Programmer male with solid fill">
              <a:extLst>
                <a:ext uri="{FF2B5EF4-FFF2-40B4-BE49-F238E27FC236}">
                  <a16:creationId xmlns:a16="http://schemas.microsoft.com/office/drawing/2014/main" id="{6D516A2C-7C86-4A76-B624-6C87EE936E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0369" y="4635374"/>
              <a:ext cx="914400" cy="914400"/>
            </a:xfrm>
            <a:prstGeom prst="rect">
              <a:avLst/>
            </a:prstGeom>
          </p:spPr>
        </p:pic>
        <p:sp>
          <p:nvSpPr>
            <p:cNvPr id="6" name="TextBox 5">
              <a:extLst>
                <a:ext uri="{FF2B5EF4-FFF2-40B4-BE49-F238E27FC236}">
                  <a16:creationId xmlns:a16="http://schemas.microsoft.com/office/drawing/2014/main" id="{D8E61E46-D054-4277-9A64-D81EC8C7ACF3}"/>
                </a:ext>
              </a:extLst>
            </p:cNvPr>
            <p:cNvSpPr txBox="1"/>
            <p:nvPr/>
          </p:nvSpPr>
          <p:spPr>
            <a:xfrm>
              <a:off x="690599" y="5549774"/>
              <a:ext cx="1233939" cy="615553"/>
            </a:xfrm>
            <a:prstGeom prst="rect">
              <a:avLst/>
            </a:prstGeom>
            <a:noFill/>
          </p:spPr>
          <p:txBody>
            <a:bodyPr wrap="square" rtlCol="0">
              <a:spAutoFit/>
            </a:bodyPr>
            <a:lstStyle/>
            <a:p>
              <a:pPr algn="ctr"/>
              <a:r>
                <a:rPr lang="en-US" sz="2400" dirty="0"/>
                <a:t>Client</a:t>
              </a:r>
              <a:endParaRPr lang="en-US" dirty="0"/>
            </a:p>
          </p:txBody>
        </p:sp>
      </p:grpSp>
      <p:grpSp>
        <p:nvGrpSpPr>
          <p:cNvPr id="11" name="Group 10">
            <a:extLst>
              <a:ext uri="{FF2B5EF4-FFF2-40B4-BE49-F238E27FC236}">
                <a16:creationId xmlns:a16="http://schemas.microsoft.com/office/drawing/2014/main" id="{E853E6EC-CAF6-4AE7-83E1-C2C462EC3C92}"/>
              </a:ext>
            </a:extLst>
          </p:cNvPr>
          <p:cNvGrpSpPr/>
          <p:nvPr/>
        </p:nvGrpSpPr>
        <p:grpSpPr>
          <a:xfrm>
            <a:off x="5118918" y="2061126"/>
            <a:ext cx="1004723" cy="1147465"/>
            <a:chOff x="6868255" y="3790143"/>
            <a:chExt cx="1339630" cy="1529953"/>
          </a:xfrm>
        </p:grpSpPr>
        <p:pic>
          <p:nvPicPr>
            <p:cNvPr id="8" name="Graphic 7" descr="Server with solid fill">
              <a:extLst>
                <a:ext uri="{FF2B5EF4-FFF2-40B4-BE49-F238E27FC236}">
                  <a16:creationId xmlns:a16="http://schemas.microsoft.com/office/drawing/2014/main" id="{F47BE5A6-F75E-4ACD-A8D3-4C536EEBD4A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80871" y="3790143"/>
              <a:ext cx="914400" cy="914400"/>
            </a:xfrm>
            <a:prstGeom prst="rect">
              <a:avLst/>
            </a:prstGeom>
          </p:spPr>
        </p:pic>
        <p:sp>
          <p:nvSpPr>
            <p:cNvPr id="9" name="TextBox 8">
              <a:extLst>
                <a:ext uri="{FF2B5EF4-FFF2-40B4-BE49-F238E27FC236}">
                  <a16:creationId xmlns:a16="http://schemas.microsoft.com/office/drawing/2014/main" id="{27A17EF0-5585-49B2-AD44-AB7C0FE7FA8F}"/>
                </a:ext>
              </a:extLst>
            </p:cNvPr>
            <p:cNvSpPr txBox="1"/>
            <p:nvPr/>
          </p:nvSpPr>
          <p:spPr>
            <a:xfrm>
              <a:off x="6868255" y="4704543"/>
              <a:ext cx="1339630" cy="615553"/>
            </a:xfrm>
            <a:prstGeom prst="rect">
              <a:avLst/>
            </a:prstGeom>
            <a:noFill/>
          </p:spPr>
          <p:txBody>
            <a:bodyPr wrap="square" rtlCol="0">
              <a:spAutoFit/>
            </a:bodyPr>
            <a:lstStyle/>
            <a:p>
              <a:pPr algn="ctr"/>
              <a:r>
                <a:rPr lang="en-US" sz="2400" dirty="0"/>
                <a:t>Server</a:t>
              </a:r>
              <a:endParaRPr lang="en-US" dirty="0"/>
            </a:p>
          </p:txBody>
        </p:sp>
      </p:grpSp>
      <p:grpSp>
        <p:nvGrpSpPr>
          <p:cNvPr id="13" name="Group 12">
            <a:extLst>
              <a:ext uri="{FF2B5EF4-FFF2-40B4-BE49-F238E27FC236}">
                <a16:creationId xmlns:a16="http://schemas.microsoft.com/office/drawing/2014/main" id="{F4D01A46-21E5-43D8-8F04-FFD51C8DE377}"/>
              </a:ext>
            </a:extLst>
          </p:cNvPr>
          <p:cNvGrpSpPr/>
          <p:nvPr/>
        </p:nvGrpSpPr>
        <p:grpSpPr>
          <a:xfrm>
            <a:off x="2357376" y="2061126"/>
            <a:ext cx="1939955" cy="1178056"/>
            <a:chOff x="2970470" y="4130525"/>
            <a:chExt cx="2586606" cy="1570741"/>
          </a:xfrm>
        </p:grpSpPr>
        <p:pic>
          <p:nvPicPr>
            <p:cNvPr id="10" name="Graphic 9" descr="Fork In Road with solid fill">
              <a:extLst>
                <a:ext uri="{FF2B5EF4-FFF2-40B4-BE49-F238E27FC236}">
                  <a16:creationId xmlns:a16="http://schemas.microsoft.com/office/drawing/2014/main" id="{573725F0-ECB2-45C9-A6D5-D84CAE5322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06572" y="4130525"/>
              <a:ext cx="914400" cy="914400"/>
            </a:xfrm>
            <a:prstGeom prst="rect">
              <a:avLst/>
            </a:prstGeom>
          </p:spPr>
        </p:pic>
        <p:sp>
          <p:nvSpPr>
            <p:cNvPr id="12" name="TextBox 11">
              <a:extLst>
                <a:ext uri="{FF2B5EF4-FFF2-40B4-BE49-F238E27FC236}">
                  <a16:creationId xmlns:a16="http://schemas.microsoft.com/office/drawing/2014/main" id="{5F5284FE-6E3C-4495-87B3-FB13A517F611}"/>
                </a:ext>
              </a:extLst>
            </p:cNvPr>
            <p:cNvSpPr txBox="1"/>
            <p:nvPr/>
          </p:nvSpPr>
          <p:spPr>
            <a:xfrm>
              <a:off x="2970470" y="5085713"/>
              <a:ext cx="2586606" cy="615553"/>
            </a:xfrm>
            <a:prstGeom prst="rect">
              <a:avLst/>
            </a:prstGeom>
            <a:noFill/>
          </p:spPr>
          <p:txBody>
            <a:bodyPr wrap="none" rtlCol="0">
              <a:spAutoFit/>
            </a:bodyPr>
            <a:lstStyle/>
            <a:p>
              <a:pPr algn="ctr"/>
              <a:r>
                <a:rPr lang="en-US" sz="2400" dirty="0"/>
                <a:t>Load Balancer</a:t>
              </a:r>
            </a:p>
          </p:txBody>
        </p:sp>
      </p:grpSp>
      <p:cxnSp>
        <p:nvCxnSpPr>
          <p:cNvPr id="16" name="Straight Arrow Connector 15">
            <a:extLst>
              <a:ext uri="{FF2B5EF4-FFF2-40B4-BE49-F238E27FC236}">
                <a16:creationId xmlns:a16="http://schemas.microsoft.com/office/drawing/2014/main" id="{0C9D43E6-0C3E-44A9-949E-2CCC3DC9E98A}"/>
              </a:ext>
            </a:extLst>
          </p:cNvPr>
          <p:cNvCxnSpPr>
            <a:stCxn id="5" idx="3"/>
            <a:endCxn id="10" idx="1"/>
          </p:cNvCxnSpPr>
          <p:nvPr/>
        </p:nvCxnSpPr>
        <p:spPr>
          <a:xfrm>
            <a:off x="1416362" y="2404026"/>
            <a:ext cx="156809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6707585-ADCA-4620-AB63-209BFE143DC1}"/>
              </a:ext>
            </a:extLst>
          </p:cNvPr>
          <p:cNvCxnSpPr>
            <a:stCxn id="10" idx="3"/>
            <a:endCxn id="8" idx="1"/>
          </p:cNvCxnSpPr>
          <p:nvPr/>
        </p:nvCxnSpPr>
        <p:spPr>
          <a:xfrm>
            <a:off x="3670253" y="2404026"/>
            <a:ext cx="160812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98213"/>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TIMING" val="|6.2"/>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jhsph-norm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58DB2C3A-7300-DC4A-A0DF-D492745226A7}"/>
    </a:ext>
  </a:extLst>
</a:theme>
</file>

<file path=ppt/theme/theme2.xml><?xml version="1.0" encoding="utf-8"?>
<a:theme xmlns:a="http://schemas.openxmlformats.org/drawingml/2006/main" name="jhsph-vertic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097E6F0-4C43-D04D-9885-FDC842257191}"/>
    </a:ext>
  </a:extLst>
</a:theme>
</file>

<file path=ppt/theme/theme3.xml><?xml version="1.0" encoding="utf-8"?>
<a:theme xmlns:a="http://schemas.openxmlformats.org/drawingml/2006/main" name="jhsph-upside dow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11921AE-1AA3-6A45-866E-D2056B4D7C9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JHU_Accessible_Template</Template>
  <TotalTime>889</TotalTime>
  <Words>800</Words>
  <Application>Microsoft Office PowerPoint</Application>
  <PresentationFormat>On-screen Show (16:9)</PresentationFormat>
  <Paragraphs>150</Paragraphs>
  <Slides>14</Slides>
  <Notes>14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14</vt:i4>
      </vt:variant>
    </vt:vector>
  </HeadingPairs>
  <TitlesOfParts>
    <vt:vector size="25" baseType="lpstr">
      <vt:lpstr>Lucida Grande</vt:lpstr>
      <vt:lpstr>NimbusRomNo9L-Regu</vt:lpstr>
      <vt:lpstr>Arial</vt:lpstr>
      <vt:lpstr>Bookman Old Style</vt:lpstr>
      <vt:lpstr>Calibri</vt:lpstr>
      <vt:lpstr>Georgia</vt:lpstr>
      <vt:lpstr>Times New Roman</vt:lpstr>
      <vt:lpstr>Wingdings</vt:lpstr>
      <vt:lpstr>jhsph-normal</vt:lpstr>
      <vt:lpstr>jhsph-vertical</vt:lpstr>
      <vt:lpstr>jhsph-upside down</vt:lpstr>
      <vt:lpstr>Runtime Recovery of Web Applications under Zero-Day ReDoS Attacks</vt:lpstr>
      <vt:lpstr>Regular expression (regex) is widely used</vt:lpstr>
      <vt:lpstr>Regular expression (regex) is widely used</vt:lpstr>
      <vt:lpstr>Regular expression (regex) is widely used</vt:lpstr>
      <vt:lpstr>Regular Expression Denial of Service (ReDoS)</vt:lpstr>
      <vt:lpstr>ReDoS is a serious problem</vt:lpstr>
      <vt:lpstr>Regular Expression Denial of Service (ReDoS)</vt:lpstr>
      <vt:lpstr>RegexNet: a payload-based runtime recovery system for web services</vt:lpstr>
      <vt:lpstr>RegexNet components</vt:lpstr>
      <vt:lpstr>Training the DNN model with real-time measurements</vt:lpstr>
      <vt:lpstr>Detect malicious requests by the DNN model</vt:lpstr>
      <vt:lpstr>Migrate potentially malicious requests to the sandbox</vt:lpstr>
      <vt:lpstr>Recovery time under unknown ReDoS attacks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Runtime Recovery of Web Applications under Zero-Day ReDoS Attacks</dc:title>
  <dc:subject/>
  <dc:creator>Bai Zhihao</dc:creator>
  <cp:keywords/>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
Template last modified 21 Sept. 2017</dc:description>
  <cp:lastModifiedBy>Bai Zhihao</cp:lastModifiedBy>
  <cp:revision>1</cp:revision>
  <cp:lastPrinted>2015-12-30T15:17:52Z</cp:lastPrinted>
  <dcterms:created xsi:type="dcterms:W3CDTF">2021-04-17T23:55:28Z</dcterms:created>
  <dcterms:modified xsi:type="dcterms:W3CDTF">2021-04-28T16:39:46Z</dcterms:modified>
  <cp:category/>
</cp:coreProperties>
</file>